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2"/>
  </p:notesMasterIdLst>
  <p:handoutMasterIdLst>
    <p:handoutMasterId r:id="rId23"/>
  </p:handoutMasterIdLst>
  <p:sldIdLst>
    <p:sldId id="256" r:id="rId5"/>
    <p:sldId id="284" r:id="rId6"/>
    <p:sldId id="295" r:id="rId7"/>
    <p:sldId id="298" r:id="rId8"/>
    <p:sldId id="299" r:id="rId9"/>
    <p:sldId id="300" r:id="rId10"/>
    <p:sldId id="344" r:id="rId11"/>
    <p:sldId id="708" r:id="rId12"/>
    <p:sldId id="659" r:id="rId13"/>
    <p:sldId id="707" r:id="rId14"/>
    <p:sldId id="700" r:id="rId15"/>
    <p:sldId id="701" r:id="rId16"/>
    <p:sldId id="287" r:id="rId17"/>
    <p:sldId id="305" r:id="rId18"/>
    <p:sldId id="703" r:id="rId19"/>
    <p:sldId id="704" r:id="rId20"/>
    <p:sldId id="278"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B4C4"/>
    <a:srgbClr val="8C8D86"/>
    <a:srgbClr val="2A1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E11BE1-92F4-402F-AA34-F3C1DAC48807}" v="117" dt="2023-05-10T17:51:41.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2" autoAdjust="0"/>
    <p:restoredTop sz="84741" autoAdjust="0"/>
  </p:normalViewPr>
  <p:slideViewPr>
    <p:cSldViewPr snapToGrid="0">
      <p:cViewPr varScale="1">
        <p:scale>
          <a:sx n="92" d="100"/>
          <a:sy n="92" d="100"/>
        </p:scale>
        <p:origin x="9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ck, Patricia (she/her/hers)" userId="0b013f10-6b43-4206-82af-8d7d822186de" providerId="ADAL" clId="{D2E11BE1-92F4-402F-AA34-F3C1DAC48807}"/>
    <pc:docChg chg="undo redo custSel addSld delSld modSld sldOrd">
      <pc:chgData name="Hick, Patricia (she/her/hers)" userId="0b013f10-6b43-4206-82af-8d7d822186de" providerId="ADAL" clId="{D2E11BE1-92F4-402F-AA34-F3C1DAC48807}" dt="2023-05-18T12:21:12.773" v="6176" actId="14100"/>
      <pc:docMkLst>
        <pc:docMk/>
      </pc:docMkLst>
      <pc:sldChg chg="modSp mod">
        <pc:chgData name="Hick, Patricia (she/her/hers)" userId="0b013f10-6b43-4206-82af-8d7d822186de" providerId="ADAL" clId="{D2E11BE1-92F4-402F-AA34-F3C1DAC48807}" dt="2023-04-18T21:52:06.109" v="3" actId="20577"/>
        <pc:sldMkLst>
          <pc:docMk/>
          <pc:sldMk cId="2580820850" sldId="256"/>
        </pc:sldMkLst>
        <pc:spChg chg="mod">
          <ac:chgData name="Hick, Patricia (she/her/hers)" userId="0b013f10-6b43-4206-82af-8d7d822186de" providerId="ADAL" clId="{D2E11BE1-92F4-402F-AA34-F3C1DAC48807}" dt="2023-04-18T21:52:06.109" v="3" actId="20577"/>
          <ac:spMkLst>
            <pc:docMk/>
            <pc:sldMk cId="2580820850" sldId="256"/>
            <ac:spMk id="3" creationId="{00000000-0000-0000-0000-000000000000}"/>
          </ac:spMkLst>
        </pc:spChg>
      </pc:sldChg>
      <pc:sldChg chg="del">
        <pc:chgData name="Hick, Patricia (she/her/hers)" userId="0b013f10-6b43-4206-82af-8d7d822186de" providerId="ADAL" clId="{D2E11BE1-92F4-402F-AA34-F3C1DAC48807}" dt="2023-04-18T21:52:57.654" v="5" actId="47"/>
        <pc:sldMkLst>
          <pc:docMk/>
          <pc:sldMk cId="395742692" sldId="262"/>
        </pc:sldMkLst>
      </pc:sldChg>
      <pc:sldChg chg="del">
        <pc:chgData name="Hick, Patricia (she/her/hers)" userId="0b013f10-6b43-4206-82af-8d7d822186de" providerId="ADAL" clId="{D2E11BE1-92F4-402F-AA34-F3C1DAC48807}" dt="2023-04-18T21:52:58.998" v="6" actId="47"/>
        <pc:sldMkLst>
          <pc:docMk/>
          <pc:sldMk cId="3023668753" sldId="263"/>
        </pc:sldMkLst>
      </pc:sldChg>
      <pc:sldChg chg="addSp delSp modSp mod">
        <pc:chgData name="Hick, Patricia (she/her/hers)" userId="0b013f10-6b43-4206-82af-8d7d822186de" providerId="ADAL" clId="{D2E11BE1-92F4-402F-AA34-F3C1DAC48807}" dt="2023-05-03T22:32:20.181" v="1042" actId="1076"/>
        <pc:sldMkLst>
          <pc:docMk/>
          <pc:sldMk cId="3719393181" sldId="278"/>
        </pc:sldMkLst>
        <pc:spChg chg="mod">
          <ac:chgData name="Hick, Patricia (she/her/hers)" userId="0b013f10-6b43-4206-82af-8d7d822186de" providerId="ADAL" clId="{D2E11BE1-92F4-402F-AA34-F3C1DAC48807}" dt="2023-05-03T22:32:20.181" v="1042" actId="1076"/>
          <ac:spMkLst>
            <pc:docMk/>
            <pc:sldMk cId="3719393181" sldId="278"/>
            <ac:spMk id="4" creationId="{00000000-0000-0000-0000-000000000000}"/>
          </ac:spMkLst>
        </pc:spChg>
        <pc:graphicFrameChg chg="add del modGraphic">
          <ac:chgData name="Hick, Patricia (she/her/hers)" userId="0b013f10-6b43-4206-82af-8d7d822186de" providerId="ADAL" clId="{D2E11BE1-92F4-402F-AA34-F3C1DAC48807}" dt="2023-04-18T22:04:01.639" v="64" actId="478"/>
          <ac:graphicFrameMkLst>
            <pc:docMk/>
            <pc:sldMk cId="3719393181" sldId="278"/>
            <ac:graphicFrameMk id="6" creationId="{65C4E9EE-2045-E03F-4648-0D7AD1F721BF}"/>
          </ac:graphicFrameMkLst>
        </pc:graphicFrameChg>
      </pc:sldChg>
      <pc:sldChg chg="addSp delSp modSp mod ord modClrScheme chgLayout">
        <pc:chgData name="Hick, Patricia (she/her/hers)" userId="0b013f10-6b43-4206-82af-8d7d822186de" providerId="ADAL" clId="{D2E11BE1-92F4-402F-AA34-F3C1DAC48807}" dt="2023-05-15T21:37:22.989" v="5930" actId="14100"/>
        <pc:sldMkLst>
          <pc:docMk/>
          <pc:sldMk cId="4061572540" sldId="287"/>
        </pc:sldMkLst>
        <pc:spChg chg="mod ord">
          <ac:chgData name="Hick, Patricia (she/her/hers)" userId="0b013f10-6b43-4206-82af-8d7d822186de" providerId="ADAL" clId="{D2E11BE1-92F4-402F-AA34-F3C1DAC48807}" dt="2023-05-15T21:37:01.049" v="5926" actId="207"/>
          <ac:spMkLst>
            <pc:docMk/>
            <pc:sldMk cId="4061572540" sldId="287"/>
            <ac:spMk id="2" creationId="{54A072CE-8B3B-4BF8-9303-99B362BAF6C3}"/>
          </ac:spMkLst>
        </pc:spChg>
        <pc:spChg chg="mod ord">
          <ac:chgData name="Hick, Patricia (she/her/hers)" userId="0b013f10-6b43-4206-82af-8d7d822186de" providerId="ADAL" clId="{D2E11BE1-92F4-402F-AA34-F3C1DAC48807}" dt="2023-05-15T21:37:22.989" v="5930" actId="14100"/>
          <ac:spMkLst>
            <pc:docMk/>
            <pc:sldMk cId="4061572540" sldId="287"/>
            <ac:spMk id="3" creationId="{4530B617-3CAC-40CC-9CEA-2C6A0EB53D99}"/>
          </ac:spMkLst>
        </pc:spChg>
        <pc:spChg chg="add del mod ord">
          <ac:chgData name="Hick, Patricia (she/her/hers)" userId="0b013f10-6b43-4206-82af-8d7d822186de" providerId="ADAL" clId="{D2E11BE1-92F4-402F-AA34-F3C1DAC48807}" dt="2023-05-10T17:37:09.582" v="3916" actId="478"/>
          <ac:spMkLst>
            <pc:docMk/>
            <pc:sldMk cId="4061572540" sldId="287"/>
            <ac:spMk id="4" creationId="{AA4D8BB5-7C33-1AED-7448-9356A02D4328}"/>
          </ac:spMkLst>
        </pc:spChg>
        <pc:spChg chg="add del mod ord">
          <ac:chgData name="Hick, Patricia (she/her/hers)" userId="0b013f10-6b43-4206-82af-8d7d822186de" providerId="ADAL" clId="{D2E11BE1-92F4-402F-AA34-F3C1DAC48807}" dt="2023-05-10T17:36:51.099" v="3913" actId="478"/>
          <ac:spMkLst>
            <pc:docMk/>
            <pc:sldMk cId="4061572540" sldId="287"/>
            <ac:spMk id="5" creationId="{C4C1719C-DD70-99D1-A22F-3B41F43E8713}"/>
          </ac:spMkLst>
        </pc:spChg>
        <pc:spChg chg="add del mod ord">
          <ac:chgData name="Hick, Patricia (she/her/hers)" userId="0b013f10-6b43-4206-82af-8d7d822186de" providerId="ADAL" clId="{D2E11BE1-92F4-402F-AA34-F3C1DAC48807}" dt="2023-05-10T17:36:39.429" v="3911" actId="22"/>
          <ac:spMkLst>
            <pc:docMk/>
            <pc:sldMk cId="4061572540" sldId="287"/>
            <ac:spMk id="6" creationId="{5B6011B2-06C8-9EE6-063B-EC16903C830C}"/>
          </ac:spMkLst>
        </pc:spChg>
        <pc:picChg chg="add mod ord">
          <ac:chgData name="Hick, Patricia (she/her/hers)" userId="0b013f10-6b43-4206-82af-8d7d822186de" providerId="ADAL" clId="{D2E11BE1-92F4-402F-AA34-F3C1DAC48807}" dt="2023-05-10T17:36:58.622" v="3915" actId="14100"/>
          <ac:picMkLst>
            <pc:docMk/>
            <pc:sldMk cId="4061572540" sldId="287"/>
            <ac:picMk id="8" creationId="{DF6A168F-3684-CBB3-8C2A-8C8809A59CF1}"/>
          </ac:picMkLst>
        </pc:picChg>
      </pc:sldChg>
      <pc:sldChg chg="del">
        <pc:chgData name="Hick, Patricia (she/her/hers)" userId="0b013f10-6b43-4206-82af-8d7d822186de" providerId="ADAL" clId="{D2E11BE1-92F4-402F-AA34-F3C1DAC48807}" dt="2023-05-03T22:31:23.864" v="910" actId="47"/>
        <pc:sldMkLst>
          <pc:docMk/>
          <pc:sldMk cId="551471715" sldId="292"/>
        </pc:sldMkLst>
      </pc:sldChg>
      <pc:sldChg chg="delSp modSp del mod">
        <pc:chgData name="Hick, Patricia (she/her/hers)" userId="0b013f10-6b43-4206-82af-8d7d822186de" providerId="ADAL" clId="{D2E11BE1-92F4-402F-AA34-F3C1DAC48807}" dt="2023-05-10T17:51:45.726" v="4451" actId="47"/>
        <pc:sldMkLst>
          <pc:docMk/>
          <pc:sldMk cId="702642475" sldId="293"/>
        </pc:sldMkLst>
        <pc:picChg chg="del">
          <ac:chgData name="Hick, Patricia (she/her/hers)" userId="0b013f10-6b43-4206-82af-8d7d822186de" providerId="ADAL" clId="{D2E11BE1-92F4-402F-AA34-F3C1DAC48807}" dt="2023-05-10T17:51:38.135" v="4449" actId="21"/>
          <ac:picMkLst>
            <pc:docMk/>
            <pc:sldMk cId="702642475" sldId="293"/>
            <ac:picMk id="5" creationId="{6C55EE1C-0406-4F1A-A71B-BA56108E84D5}"/>
          </ac:picMkLst>
        </pc:picChg>
        <pc:picChg chg="del mod">
          <ac:chgData name="Hick, Patricia (she/her/hers)" userId="0b013f10-6b43-4206-82af-8d7d822186de" providerId="ADAL" clId="{D2E11BE1-92F4-402F-AA34-F3C1DAC48807}" dt="2023-05-10T17:51:25.920" v="4447" actId="21"/>
          <ac:picMkLst>
            <pc:docMk/>
            <pc:sldMk cId="702642475" sldId="293"/>
            <ac:picMk id="7" creationId="{CB2F57A8-EBB5-4D12-A965-460792A7CFCB}"/>
          </ac:picMkLst>
        </pc:picChg>
      </pc:sldChg>
      <pc:sldChg chg="del">
        <pc:chgData name="Hick, Patricia (she/her/hers)" userId="0b013f10-6b43-4206-82af-8d7d822186de" providerId="ADAL" clId="{D2E11BE1-92F4-402F-AA34-F3C1DAC48807}" dt="2023-05-03T22:31:17.868" v="908" actId="47"/>
        <pc:sldMkLst>
          <pc:docMk/>
          <pc:sldMk cId="1523404048" sldId="293"/>
        </pc:sldMkLst>
      </pc:sldChg>
      <pc:sldChg chg="modSp mod">
        <pc:chgData name="Hick, Patricia (she/her/hers)" userId="0b013f10-6b43-4206-82af-8d7d822186de" providerId="ADAL" clId="{D2E11BE1-92F4-402F-AA34-F3C1DAC48807}" dt="2023-05-08T15:22:42.052" v="1425" actId="27918"/>
        <pc:sldMkLst>
          <pc:docMk/>
          <pc:sldMk cId="3713145432" sldId="295"/>
        </pc:sldMkLst>
        <pc:graphicFrameChg chg="mod">
          <ac:chgData name="Hick, Patricia (she/her/hers)" userId="0b013f10-6b43-4206-82af-8d7d822186de" providerId="ADAL" clId="{D2E11BE1-92F4-402F-AA34-F3C1DAC48807}" dt="2023-05-08T15:14:57.505" v="1396" actId="1076"/>
          <ac:graphicFrameMkLst>
            <pc:docMk/>
            <pc:sldMk cId="3713145432" sldId="295"/>
            <ac:graphicFrameMk id="6" creationId="{6956A839-DEF5-4654-9A73-A89B2BBED77A}"/>
          </ac:graphicFrameMkLst>
        </pc:graphicFrameChg>
      </pc:sldChg>
      <pc:sldChg chg="addSp delSp modSp mod setBg">
        <pc:chgData name="Hick, Patricia (she/her/hers)" userId="0b013f10-6b43-4206-82af-8d7d822186de" providerId="ADAL" clId="{D2E11BE1-92F4-402F-AA34-F3C1DAC48807}" dt="2023-05-08T16:08:34.999" v="1471"/>
        <pc:sldMkLst>
          <pc:docMk/>
          <pc:sldMk cId="996012596" sldId="298"/>
        </pc:sldMkLst>
        <pc:spChg chg="mod">
          <ac:chgData name="Hick, Patricia (she/her/hers)" userId="0b013f10-6b43-4206-82af-8d7d822186de" providerId="ADAL" clId="{D2E11BE1-92F4-402F-AA34-F3C1DAC48807}" dt="2023-05-08T15:19:37.579" v="1408" actId="20577"/>
          <ac:spMkLst>
            <pc:docMk/>
            <pc:sldMk cId="996012596" sldId="298"/>
            <ac:spMk id="3" creationId="{EFEA5BB3-445F-4E28-820F-58CF91998D32}"/>
          </ac:spMkLst>
        </pc:spChg>
        <pc:graphicFrameChg chg="add mod">
          <ac:chgData name="Hick, Patricia (she/her/hers)" userId="0b013f10-6b43-4206-82af-8d7d822186de" providerId="ADAL" clId="{D2E11BE1-92F4-402F-AA34-F3C1DAC48807}" dt="2023-05-08T16:08:34.999" v="1471"/>
          <ac:graphicFrameMkLst>
            <pc:docMk/>
            <pc:sldMk cId="996012596" sldId="298"/>
            <ac:graphicFrameMk id="8" creationId="{2875ED7B-67BD-DC88-0AB8-EA74A2340EEB}"/>
          </ac:graphicFrameMkLst>
        </pc:graphicFrameChg>
        <pc:graphicFrameChg chg="mod">
          <ac:chgData name="Hick, Patricia (she/her/hers)" userId="0b013f10-6b43-4206-82af-8d7d822186de" providerId="ADAL" clId="{D2E11BE1-92F4-402F-AA34-F3C1DAC48807}" dt="2023-05-08T15:19:44.810" v="1409" actId="1076"/>
          <ac:graphicFrameMkLst>
            <pc:docMk/>
            <pc:sldMk cId="996012596" sldId="298"/>
            <ac:graphicFrameMk id="10" creationId="{20FC732B-3E45-44EC-9E59-24F853F4497E}"/>
          </ac:graphicFrameMkLst>
        </pc:graphicFrameChg>
        <pc:picChg chg="add del mod">
          <ac:chgData name="Hick, Patricia (she/her/hers)" userId="0b013f10-6b43-4206-82af-8d7d822186de" providerId="ADAL" clId="{D2E11BE1-92F4-402F-AA34-F3C1DAC48807}" dt="2023-05-08T15:21:28.841" v="1423" actId="22"/>
          <ac:picMkLst>
            <pc:docMk/>
            <pc:sldMk cId="996012596" sldId="298"/>
            <ac:picMk id="4" creationId="{572F99FC-3365-1E28-31B0-98152D7804FD}"/>
          </ac:picMkLst>
        </pc:picChg>
      </pc:sldChg>
      <pc:sldChg chg="modSp mod">
        <pc:chgData name="Hick, Patricia (she/her/hers)" userId="0b013f10-6b43-4206-82af-8d7d822186de" providerId="ADAL" clId="{D2E11BE1-92F4-402F-AA34-F3C1DAC48807}" dt="2023-05-10T13:59:50.491" v="1655" actId="255"/>
        <pc:sldMkLst>
          <pc:docMk/>
          <pc:sldMk cId="95999095" sldId="299"/>
        </pc:sldMkLst>
        <pc:spChg chg="mod">
          <ac:chgData name="Hick, Patricia (she/her/hers)" userId="0b013f10-6b43-4206-82af-8d7d822186de" providerId="ADAL" clId="{D2E11BE1-92F4-402F-AA34-F3C1DAC48807}" dt="2023-04-18T22:29:26.508" v="68" actId="20577"/>
          <ac:spMkLst>
            <pc:docMk/>
            <pc:sldMk cId="95999095" sldId="299"/>
            <ac:spMk id="2" creationId="{1D4E39BB-499F-46E9-A7FA-75FB1CF9838A}"/>
          </ac:spMkLst>
        </pc:spChg>
        <pc:spChg chg="mod">
          <ac:chgData name="Hick, Patricia (she/her/hers)" userId="0b013f10-6b43-4206-82af-8d7d822186de" providerId="ADAL" clId="{D2E11BE1-92F4-402F-AA34-F3C1DAC48807}" dt="2023-05-10T13:59:50.491" v="1655" actId="255"/>
          <ac:spMkLst>
            <pc:docMk/>
            <pc:sldMk cId="95999095" sldId="299"/>
            <ac:spMk id="3" creationId="{C913B5A1-F110-42C4-A2D7-18C43A76665A}"/>
          </ac:spMkLst>
        </pc:spChg>
      </pc:sldChg>
      <pc:sldChg chg="modSp mod">
        <pc:chgData name="Hick, Patricia (she/her/hers)" userId="0b013f10-6b43-4206-82af-8d7d822186de" providerId="ADAL" clId="{D2E11BE1-92F4-402F-AA34-F3C1DAC48807}" dt="2023-05-03T22:37:03.628" v="1137" actId="1076"/>
        <pc:sldMkLst>
          <pc:docMk/>
          <pc:sldMk cId="1851242575" sldId="300"/>
        </pc:sldMkLst>
        <pc:spChg chg="mod">
          <ac:chgData name="Hick, Patricia (she/her/hers)" userId="0b013f10-6b43-4206-82af-8d7d822186de" providerId="ADAL" clId="{D2E11BE1-92F4-402F-AA34-F3C1DAC48807}" dt="2023-05-03T22:36:37.774" v="1131" actId="20577"/>
          <ac:spMkLst>
            <pc:docMk/>
            <pc:sldMk cId="1851242575" sldId="300"/>
            <ac:spMk id="2" creationId="{51394F9E-033F-459A-BC95-09005D24C7AB}"/>
          </ac:spMkLst>
        </pc:spChg>
        <pc:spChg chg="mod">
          <ac:chgData name="Hick, Patricia (she/her/hers)" userId="0b013f10-6b43-4206-82af-8d7d822186de" providerId="ADAL" clId="{D2E11BE1-92F4-402F-AA34-F3C1DAC48807}" dt="2023-05-03T22:36:46.077" v="1133" actId="1076"/>
          <ac:spMkLst>
            <pc:docMk/>
            <pc:sldMk cId="1851242575" sldId="300"/>
            <ac:spMk id="10" creationId="{7ABE9AC9-B003-4AA7-9CE6-6BDEA878F27B}"/>
          </ac:spMkLst>
        </pc:spChg>
        <pc:spChg chg="mod">
          <ac:chgData name="Hick, Patricia (she/her/hers)" userId="0b013f10-6b43-4206-82af-8d7d822186de" providerId="ADAL" clId="{D2E11BE1-92F4-402F-AA34-F3C1DAC48807}" dt="2023-05-03T22:36:59.462" v="1136" actId="1076"/>
          <ac:spMkLst>
            <pc:docMk/>
            <pc:sldMk cId="1851242575" sldId="300"/>
            <ac:spMk id="11" creationId="{0950F402-EB64-4C50-8961-C97EC57A9732}"/>
          </ac:spMkLst>
        </pc:spChg>
        <pc:picChg chg="mod">
          <ac:chgData name="Hick, Patricia (she/her/hers)" userId="0b013f10-6b43-4206-82af-8d7d822186de" providerId="ADAL" clId="{D2E11BE1-92F4-402F-AA34-F3C1DAC48807}" dt="2023-05-03T22:36:55.028" v="1135" actId="1076"/>
          <ac:picMkLst>
            <pc:docMk/>
            <pc:sldMk cId="1851242575" sldId="300"/>
            <ac:picMk id="5" creationId="{59BFF591-69E8-4199-95EA-F58011715AE1}"/>
          </ac:picMkLst>
        </pc:picChg>
        <pc:picChg chg="mod">
          <ac:chgData name="Hick, Patricia (she/her/hers)" userId="0b013f10-6b43-4206-82af-8d7d822186de" providerId="ADAL" clId="{D2E11BE1-92F4-402F-AA34-F3C1DAC48807}" dt="2023-05-03T22:36:49.316" v="1134" actId="1076"/>
          <ac:picMkLst>
            <pc:docMk/>
            <pc:sldMk cId="1851242575" sldId="300"/>
            <ac:picMk id="7" creationId="{F666326E-B9E7-46FD-811E-BA73B8CB7983}"/>
          </ac:picMkLst>
        </pc:picChg>
        <pc:picChg chg="mod">
          <ac:chgData name="Hick, Patricia (she/her/hers)" userId="0b013f10-6b43-4206-82af-8d7d822186de" providerId="ADAL" clId="{D2E11BE1-92F4-402F-AA34-F3C1DAC48807}" dt="2023-05-03T22:37:03.628" v="1137" actId="1076"/>
          <ac:picMkLst>
            <pc:docMk/>
            <pc:sldMk cId="1851242575" sldId="300"/>
            <ac:picMk id="9" creationId="{1D629EA5-F8F1-442A-9537-888C80E9A7B1}"/>
          </ac:picMkLst>
        </pc:picChg>
      </pc:sldChg>
      <pc:sldChg chg="del">
        <pc:chgData name="Hick, Patricia (she/her/hers)" userId="0b013f10-6b43-4206-82af-8d7d822186de" providerId="ADAL" clId="{D2E11BE1-92F4-402F-AA34-F3C1DAC48807}" dt="2023-04-18T21:52:56.198" v="4" actId="47"/>
        <pc:sldMkLst>
          <pc:docMk/>
          <pc:sldMk cId="1127300404" sldId="301"/>
        </pc:sldMkLst>
      </pc:sldChg>
      <pc:sldChg chg="del">
        <pc:chgData name="Hick, Patricia (she/her/hers)" userId="0b013f10-6b43-4206-82af-8d7d822186de" providerId="ADAL" clId="{D2E11BE1-92F4-402F-AA34-F3C1DAC48807}" dt="2023-04-18T22:39:39.427" v="688" actId="47"/>
        <pc:sldMkLst>
          <pc:docMk/>
          <pc:sldMk cId="728991579" sldId="304"/>
        </pc:sldMkLst>
      </pc:sldChg>
      <pc:sldChg chg="modSp mod ord">
        <pc:chgData name="Hick, Patricia (she/her/hers)" userId="0b013f10-6b43-4206-82af-8d7d822186de" providerId="ADAL" clId="{D2E11BE1-92F4-402F-AA34-F3C1DAC48807}" dt="2023-05-15T21:37:43.659" v="5931" actId="207"/>
        <pc:sldMkLst>
          <pc:docMk/>
          <pc:sldMk cId="835671947" sldId="305"/>
        </pc:sldMkLst>
        <pc:spChg chg="mod">
          <ac:chgData name="Hick, Patricia (she/her/hers)" userId="0b013f10-6b43-4206-82af-8d7d822186de" providerId="ADAL" clId="{D2E11BE1-92F4-402F-AA34-F3C1DAC48807}" dt="2023-05-15T21:37:43.659" v="5931" actId="207"/>
          <ac:spMkLst>
            <pc:docMk/>
            <pc:sldMk cId="835671947" sldId="305"/>
            <ac:spMk id="2" creationId="{69C3EB68-3A75-4E43-A549-0153B8FFE468}"/>
          </ac:spMkLst>
        </pc:spChg>
        <pc:spChg chg="mod">
          <ac:chgData name="Hick, Patricia (she/her/hers)" userId="0b013f10-6b43-4206-82af-8d7d822186de" providerId="ADAL" clId="{D2E11BE1-92F4-402F-AA34-F3C1DAC48807}" dt="2023-05-10T17:40:36.547" v="4017" actId="20577"/>
          <ac:spMkLst>
            <pc:docMk/>
            <pc:sldMk cId="835671947" sldId="305"/>
            <ac:spMk id="3" creationId="{B9CA9B55-CFE8-46B8-B99B-22789B0B1DC8}"/>
          </ac:spMkLst>
        </pc:spChg>
      </pc:sldChg>
      <pc:sldChg chg="addSp delSp modSp add mod modClrScheme chgLayout modNotesTx">
        <pc:chgData name="Hick, Patricia (she/her/hers)" userId="0b013f10-6b43-4206-82af-8d7d822186de" providerId="ADAL" clId="{D2E11BE1-92F4-402F-AA34-F3C1DAC48807}" dt="2023-05-18T12:19:05.197" v="6171" actId="6549"/>
        <pc:sldMkLst>
          <pc:docMk/>
          <pc:sldMk cId="1976476605" sldId="344"/>
        </pc:sldMkLst>
        <pc:spChg chg="mod ord">
          <ac:chgData name="Hick, Patricia (she/her/hers)" userId="0b013f10-6b43-4206-82af-8d7d822186de" providerId="ADAL" clId="{D2E11BE1-92F4-402F-AA34-F3C1DAC48807}" dt="2023-05-10T17:40:00.967" v="3932" actId="20577"/>
          <ac:spMkLst>
            <pc:docMk/>
            <pc:sldMk cId="1976476605" sldId="344"/>
            <ac:spMk id="2" creationId="{E86556EA-6CD4-42B5-B702-1B1198F5EAB8}"/>
          </ac:spMkLst>
        </pc:spChg>
        <pc:spChg chg="mod ord">
          <ac:chgData name="Hick, Patricia (she/her/hers)" userId="0b013f10-6b43-4206-82af-8d7d822186de" providerId="ADAL" clId="{D2E11BE1-92F4-402F-AA34-F3C1DAC48807}" dt="2023-05-18T12:19:05.197" v="6171" actId="6549"/>
          <ac:spMkLst>
            <pc:docMk/>
            <pc:sldMk cId="1976476605" sldId="344"/>
            <ac:spMk id="3" creationId="{1A97E908-4147-4D05-AED7-76563ABA0564}"/>
          </ac:spMkLst>
        </pc:spChg>
        <pc:spChg chg="mod ord">
          <ac:chgData name="Hick, Patricia (she/her/hers)" userId="0b013f10-6b43-4206-82af-8d7d822186de" providerId="ADAL" clId="{D2E11BE1-92F4-402F-AA34-F3C1DAC48807}" dt="2023-05-03T22:38:23.165" v="1153" actId="700"/>
          <ac:spMkLst>
            <pc:docMk/>
            <pc:sldMk cId="1976476605" sldId="344"/>
            <ac:spMk id="4" creationId="{8B33F1E9-8A4D-4463-B24D-B7CAB71B0871}"/>
          </ac:spMkLst>
        </pc:spChg>
        <pc:spChg chg="add del mod ord">
          <ac:chgData name="Hick, Patricia (she/her/hers)" userId="0b013f10-6b43-4206-82af-8d7d822186de" providerId="ADAL" clId="{D2E11BE1-92F4-402F-AA34-F3C1DAC48807}" dt="2023-05-03T22:39:34.562" v="1157" actId="478"/>
          <ac:spMkLst>
            <pc:docMk/>
            <pc:sldMk cId="1976476605" sldId="344"/>
            <ac:spMk id="5" creationId="{3CA396DE-DE57-1FD8-719D-E9584FB3ACB1}"/>
          </ac:spMkLst>
        </pc:spChg>
        <pc:picChg chg="add mod">
          <ac:chgData name="Hick, Patricia (she/her/hers)" userId="0b013f10-6b43-4206-82af-8d7d822186de" providerId="ADAL" clId="{D2E11BE1-92F4-402F-AA34-F3C1DAC48807}" dt="2023-05-03T22:39:42.213" v="1159" actId="14100"/>
          <ac:picMkLst>
            <pc:docMk/>
            <pc:sldMk cId="1976476605" sldId="344"/>
            <ac:picMk id="6" creationId="{4771C45B-2BDB-536F-D573-6303172E903F}"/>
          </ac:picMkLst>
        </pc:picChg>
      </pc:sldChg>
      <pc:sldChg chg="modSp add del mod">
        <pc:chgData name="Hick, Patricia (she/her/hers)" userId="0b013f10-6b43-4206-82af-8d7d822186de" providerId="ADAL" clId="{D2E11BE1-92F4-402F-AA34-F3C1DAC48807}" dt="2023-05-10T14:58:11.415" v="2401" actId="47"/>
        <pc:sldMkLst>
          <pc:docMk/>
          <pc:sldMk cId="4003863325" sldId="345"/>
        </pc:sldMkLst>
        <pc:spChg chg="mod">
          <ac:chgData name="Hick, Patricia (she/her/hers)" userId="0b013f10-6b43-4206-82af-8d7d822186de" providerId="ADAL" clId="{D2E11BE1-92F4-402F-AA34-F3C1DAC48807}" dt="2023-05-03T22:44:13.040" v="1190" actId="1076"/>
          <ac:spMkLst>
            <pc:docMk/>
            <pc:sldMk cId="4003863325" sldId="345"/>
            <ac:spMk id="2" creationId="{E86556EA-6CD4-42B5-B702-1B1198F5EAB8}"/>
          </ac:spMkLst>
        </pc:spChg>
        <pc:spChg chg="mod">
          <ac:chgData name="Hick, Patricia (she/her/hers)" userId="0b013f10-6b43-4206-82af-8d7d822186de" providerId="ADAL" clId="{D2E11BE1-92F4-402F-AA34-F3C1DAC48807}" dt="2023-05-03T22:44:43.881" v="1198" actId="27636"/>
          <ac:spMkLst>
            <pc:docMk/>
            <pc:sldMk cId="4003863325" sldId="345"/>
            <ac:spMk id="3" creationId="{1A97E908-4147-4D05-AED7-76563ABA0564}"/>
          </ac:spMkLst>
        </pc:spChg>
      </pc:sldChg>
      <pc:sldChg chg="modSp add del mod">
        <pc:chgData name="Hick, Patricia (she/her/hers)" userId="0b013f10-6b43-4206-82af-8d7d822186de" providerId="ADAL" clId="{D2E11BE1-92F4-402F-AA34-F3C1DAC48807}" dt="2023-05-10T15:20:26.520" v="2992" actId="47"/>
        <pc:sldMkLst>
          <pc:docMk/>
          <pc:sldMk cId="885094037" sldId="349"/>
        </pc:sldMkLst>
        <pc:spChg chg="mod">
          <ac:chgData name="Hick, Patricia (she/her/hers)" userId="0b013f10-6b43-4206-82af-8d7d822186de" providerId="ADAL" clId="{D2E11BE1-92F4-402F-AA34-F3C1DAC48807}" dt="2023-05-10T15:14:02.270" v="2469" actId="21"/>
          <ac:spMkLst>
            <pc:docMk/>
            <pc:sldMk cId="885094037" sldId="349"/>
            <ac:spMk id="4" creationId="{E5159531-B9A8-419B-AA92-E821554A031C}"/>
          </ac:spMkLst>
        </pc:spChg>
      </pc:sldChg>
      <pc:sldChg chg="modSp add del mod">
        <pc:chgData name="Hick, Patricia (she/her/hers)" userId="0b013f10-6b43-4206-82af-8d7d822186de" providerId="ADAL" clId="{D2E11BE1-92F4-402F-AA34-F3C1DAC48807}" dt="2023-05-10T15:16:53.158" v="2698" actId="47"/>
        <pc:sldMkLst>
          <pc:docMk/>
          <pc:sldMk cId="4222253785" sldId="350"/>
        </pc:sldMkLst>
        <pc:spChg chg="mod">
          <ac:chgData name="Hick, Patricia (she/her/hers)" userId="0b013f10-6b43-4206-82af-8d7d822186de" providerId="ADAL" clId="{D2E11BE1-92F4-402F-AA34-F3C1DAC48807}" dt="2023-05-10T15:12:36.768" v="2455" actId="6549"/>
          <ac:spMkLst>
            <pc:docMk/>
            <pc:sldMk cId="4222253785" sldId="350"/>
            <ac:spMk id="2" creationId="{00000000-0000-0000-0000-000000000000}"/>
          </ac:spMkLst>
        </pc:spChg>
        <pc:spChg chg="mod">
          <ac:chgData name="Hick, Patricia (she/her/hers)" userId="0b013f10-6b43-4206-82af-8d7d822186de" providerId="ADAL" clId="{D2E11BE1-92F4-402F-AA34-F3C1DAC48807}" dt="2023-05-10T15:15:18.065" v="2474" actId="1076"/>
          <ac:spMkLst>
            <pc:docMk/>
            <pc:sldMk cId="4222253785" sldId="350"/>
            <ac:spMk id="3" creationId="{00000000-0000-0000-0000-000000000000}"/>
          </ac:spMkLst>
        </pc:spChg>
        <pc:spChg chg="mod">
          <ac:chgData name="Hick, Patricia (she/her/hers)" userId="0b013f10-6b43-4206-82af-8d7d822186de" providerId="ADAL" clId="{D2E11BE1-92F4-402F-AA34-F3C1DAC48807}" dt="2023-05-10T15:14:43.891" v="2472" actId="2711"/>
          <ac:spMkLst>
            <pc:docMk/>
            <pc:sldMk cId="4222253785" sldId="350"/>
            <ac:spMk id="6" creationId="{FEB238BB-9208-4DF5-A9F4-331511BB85B3}"/>
          </ac:spMkLst>
        </pc:spChg>
      </pc:sldChg>
      <pc:sldChg chg="modSp add del mod">
        <pc:chgData name="Hick, Patricia (she/her/hers)" userId="0b013f10-6b43-4206-82af-8d7d822186de" providerId="ADAL" clId="{D2E11BE1-92F4-402F-AA34-F3C1DAC48807}" dt="2023-05-03T22:44:46.951" v="1199" actId="47"/>
        <pc:sldMkLst>
          <pc:docMk/>
          <pc:sldMk cId="3395533065" sldId="361"/>
        </pc:sldMkLst>
        <pc:spChg chg="mod">
          <ac:chgData name="Hick, Patricia (she/her/hers)" userId="0b013f10-6b43-4206-82af-8d7d822186de" providerId="ADAL" clId="{D2E11BE1-92F4-402F-AA34-F3C1DAC48807}" dt="2023-05-03T22:44:24.343" v="1192" actId="1076"/>
          <ac:spMkLst>
            <pc:docMk/>
            <pc:sldMk cId="3395533065" sldId="361"/>
            <ac:spMk id="3" creationId="{1A97E908-4147-4D05-AED7-76563ABA0564}"/>
          </ac:spMkLst>
        </pc:spChg>
      </pc:sldChg>
      <pc:sldChg chg="add del">
        <pc:chgData name="Hick, Patricia (she/her/hers)" userId="0b013f10-6b43-4206-82af-8d7d822186de" providerId="ADAL" clId="{D2E11BE1-92F4-402F-AA34-F3C1DAC48807}" dt="2023-05-10T16:53:31.386" v="3379" actId="47"/>
        <pc:sldMkLst>
          <pc:docMk/>
          <pc:sldMk cId="3868333070" sldId="363"/>
        </pc:sldMkLst>
      </pc:sldChg>
      <pc:sldChg chg="delSp modSp add del mod ord">
        <pc:chgData name="Hick, Patricia (she/her/hers)" userId="0b013f10-6b43-4206-82af-8d7d822186de" providerId="ADAL" clId="{D2E11BE1-92F4-402F-AA34-F3C1DAC48807}" dt="2023-05-10T16:52:50.828" v="3374" actId="47"/>
        <pc:sldMkLst>
          <pc:docMk/>
          <pc:sldMk cId="3063458696" sldId="365"/>
        </pc:sldMkLst>
        <pc:picChg chg="del mod">
          <ac:chgData name="Hick, Patricia (she/her/hers)" userId="0b013f10-6b43-4206-82af-8d7d822186de" providerId="ADAL" clId="{D2E11BE1-92F4-402F-AA34-F3C1DAC48807}" dt="2023-05-10T16:52:39.631" v="3371" actId="21"/>
          <ac:picMkLst>
            <pc:docMk/>
            <pc:sldMk cId="3063458696" sldId="365"/>
            <ac:picMk id="7" creationId="{6BAFE7A2-4668-4D4D-B8CD-BF80B0E32BBB}"/>
          </ac:picMkLst>
        </pc:picChg>
      </pc:sldChg>
      <pc:sldChg chg="del delDesignElem">
        <pc:chgData name="Hick, Patricia (she/her/hers)" userId="0b013f10-6b43-4206-82af-8d7d822186de" providerId="ADAL" clId="{D2E11BE1-92F4-402F-AA34-F3C1DAC48807}" dt="2023-05-03T22:31:14.701" v="907" actId="47"/>
        <pc:sldMkLst>
          <pc:docMk/>
          <pc:sldMk cId="4290929862" sldId="557"/>
        </pc:sldMkLst>
      </pc:sldChg>
      <pc:sldChg chg="delSp add del setBg delDesignElem">
        <pc:chgData name="Hick, Patricia (she/her/hers)" userId="0b013f10-6b43-4206-82af-8d7d822186de" providerId="ADAL" clId="{D2E11BE1-92F4-402F-AA34-F3C1DAC48807}" dt="2023-05-03T22:31:27.260" v="912" actId="47"/>
        <pc:sldMkLst>
          <pc:docMk/>
          <pc:sldMk cId="1995824374" sldId="560"/>
        </pc:sldMkLst>
        <pc:spChg chg="del">
          <ac:chgData name="Hick, Patricia (she/her/hers)" userId="0b013f10-6b43-4206-82af-8d7d822186de" providerId="ADAL" clId="{D2E11BE1-92F4-402F-AA34-F3C1DAC48807}" dt="2023-04-18T22:01:21.902" v="50"/>
          <ac:spMkLst>
            <pc:docMk/>
            <pc:sldMk cId="1995824374" sldId="560"/>
            <ac:spMk id="142" creationId="{E4947D45-3E3A-4249-A3DB-5B907C179727}"/>
          </ac:spMkLst>
        </pc:spChg>
        <pc:spChg chg="del">
          <ac:chgData name="Hick, Patricia (she/her/hers)" userId="0b013f10-6b43-4206-82af-8d7d822186de" providerId="ADAL" clId="{D2E11BE1-92F4-402F-AA34-F3C1DAC48807}" dt="2023-04-18T22:01:21.902" v="50"/>
          <ac:spMkLst>
            <pc:docMk/>
            <pc:sldMk cId="1995824374" sldId="560"/>
            <ac:spMk id="143" creationId="{4D742E62-D0CA-4DEC-815B-5ED27845B5C4}"/>
          </ac:spMkLst>
        </pc:spChg>
        <pc:spChg chg="del">
          <ac:chgData name="Hick, Patricia (she/her/hers)" userId="0b013f10-6b43-4206-82af-8d7d822186de" providerId="ADAL" clId="{D2E11BE1-92F4-402F-AA34-F3C1DAC48807}" dt="2023-04-18T22:01:21.902" v="50"/>
          <ac:spMkLst>
            <pc:docMk/>
            <pc:sldMk cId="1995824374" sldId="560"/>
            <ac:spMk id="144" creationId="{6ADD3D29-FB68-4A1C-B0DE-CAF42F2843F1}"/>
          </ac:spMkLst>
        </pc:spChg>
        <pc:spChg chg="del">
          <ac:chgData name="Hick, Patricia (she/her/hers)" userId="0b013f10-6b43-4206-82af-8d7d822186de" providerId="ADAL" clId="{D2E11BE1-92F4-402F-AA34-F3C1DAC48807}" dt="2023-04-18T22:01:21.902" v="50"/>
          <ac:spMkLst>
            <pc:docMk/>
            <pc:sldMk cId="1995824374" sldId="560"/>
            <ac:spMk id="145" creationId="{24822E8D-300D-45E7-9F98-BDEC7436184F}"/>
          </ac:spMkLst>
        </pc:spChg>
        <pc:spChg chg="del">
          <ac:chgData name="Hick, Patricia (she/her/hers)" userId="0b013f10-6b43-4206-82af-8d7d822186de" providerId="ADAL" clId="{D2E11BE1-92F4-402F-AA34-F3C1DAC48807}" dt="2023-04-18T22:01:21.902" v="50"/>
          <ac:spMkLst>
            <pc:docMk/>
            <pc:sldMk cId="1995824374" sldId="560"/>
            <ac:spMk id="146" creationId="{07C953DC-E764-4B76-B359-52546F4CABCF}"/>
          </ac:spMkLst>
        </pc:spChg>
        <pc:spChg chg="del">
          <ac:chgData name="Hick, Patricia (she/her/hers)" userId="0b013f10-6b43-4206-82af-8d7d822186de" providerId="ADAL" clId="{D2E11BE1-92F4-402F-AA34-F3C1DAC48807}" dt="2023-04-18T22:01:21.902" v="50"/>
          <ac:spMkLst>
            <pc:docMk/>
            <pc:sldMk cId="1995824374" sldId="560"/>
            <ac:spMk id="147" creationId="{C187CEFC-9032-481B-B8CA-A323593DD4E7}"/>
          </ac:spMkLst>
        </pc:spChg>
        <pc:spChg chg="del">
          <ac:chgData name="Hick, Patricia (she/her/hers)" userId="0b013f10-6b43-4206-82af-8d7d822186de" providerId="ADAL" clId="{D2E11BE1-92F4-402F-AA34-F3C1DAC48807}" dt="2023-04-18T22:01:21.902" v="50"/>
          <ac:spMkLst>
            <pc:docMk/>
            <pc:sldMk cId="1995824374" sldId="560"/>
            <ac:spMk id="148" creationId="{4CB87468-9225-4E6A-A5B7-B47F08B34B33}"/>
          </ac:spMkLst>
        </pc:spChg>
        <pc:spChg chg="del">
          <ac:chgData name="Hick, Patricia (she/her/hers)" userId="0b013f10-6b43-4206-82af-8d7d822186de" providerId="ADAL" clId="{D2E11BE1-92F4-402F-AA34-F3C1DAC48807}" dt="2023-04-18T22:01:21.902" v="50"/>
          <ac:spMkLst>
            <pc:docMk/>
            <pc:sldMk cId="1995824374" sldId="560"/>
            <ac:spMk id="149" creationId="{7296B8E7-1A3F-4C7F-A120-29E90E59314E}"/>
          </ac:spMkLst>
        </pc:spChg>
        <pc:grpChg chg="del">
          <ac:chgData name="Hick, Patricia (she/her/hers)" userId="0b013f10-6b43-4206-82af-8d7d822186de" providerId="ADAL" clId="{D2E11BE1-92F4-402F-AA34-F3C1DAC48807}" dt="2023-04-18T22:01:21.902" v="50"/>
          <ac:grpSpMkLst>
            <pc:docMk/>
            <pc:sldMk cId="1995824374" sldId="560"/>
            <ac:grpSpMk id="141" creationId="{ACCC08F4-6649-4752-A49D-EC2C8E965620}"/>
          </ac:grpSpMkLst>
        </pc:grpChg>
      </pc:sldChg>
      <pc:sldChg chg="del">
        <pc:chgData name="Hick, Patricia (she/her/hers)" userId="0b013f10-6b43-4206-82af-8d7d822186de" providerId="ADAL" clId="{D2E11BE1-92F4-402F-AA34-F3C1DAC48807}" dt="2023-05-03T22:31:26.163" v="911" actId="47"/>
        <pc:sldMkLst>
          <pc:docMk/>
          <pc:sldMk cId="3078020911" sldId="563"/>
        </pc:sldMkLst>
      </pc:sldChg>
      <pc:sldChg chg="addSp delSp modSp add del mod modClrScheme delDesignElem chgLayout">
        <pc:chgData name="Hick, Patricia (she/her/hers)" userId="0b013f10-6b43-4206-82af-8d7d822186de" providerId="ADAL" clId="{D2E11BE1-92F4-402F-AA34-F3C1DAC48807}" dt="2023-05-03T22:31:30.060" v="914" actId="47"/>
        <pc:sldMkLst>
          <pc:docMk/>
          <pc:sldMk cId="4055591679" sldId="565"/>
        </pc:sldMkLst>
        <pc:spChg chg="mod ord">
          <ac:chgData name="Hick, Patricia (she/her/hers)" userId="0b013f10-6b43-4206-82af-8d7d822186de" providerId="ADAL" clId="{D2E11BE1-92F4-402F-AA34-F3C1DAC48807}" dt="2023-04-18T22:03:47.614" v="63" actId="6549"/>
          <ac:spMkLst>
            <pc:docMk/>
            <pc:sldMk cId="4055591679" sldId="565"/>
            <ac:spMk id="2" creationId="{4F793549-2CD5-4CCA-B5D4-9A737A9D5DAC}"/>
          </ac:spMkLst>
        </pc:spChg>
        <pc:spChg chg="mod ord">
          <ac:chgData name="Hick, Patricia (she/her/hers)" userId="0b013f10-6b43-4206-82af-8d7d822186de" providerId="ADAL" clId="{D2E11BE1-92F4-402F-AA34-F3C1DAC48807}" dt="2023-04-18T22:02:03.919" v="52" actId="700"/>
          <ac:spMkLst>
            <pc:docMk/>
            <pc:sldMk cId="4055591679" sldId="565"/>
            <ac:spMk id="3" creationId="{702EEB1D-48DF-4A71-A5B2-AE7173BA319B}"/>
          </ac:spMkLst>
        </pc:spChg>
        <pc:spChg chg="add del mod ord">
          <ac:chgData name="Hick, Patricia (she/her/hers)" userId="0b013f10-6b43-4206-82af-8d7d822186de" providerId="ADAL" clId="{D2E11BE1-92F4-402F-AA34-F3C1DAC48807}" dt="2023-04-18T22:02:03.919" v="52" actId="700"/>
          <ac:spMkLst>
            <pc:docMk/>
            <pc:sldMk cId="4055591679" sldId="565"/>
            <ac:spMk id="4" creationId="{E891DA02-2AE8-985D-DF99-3FF2B2A0FBBF}"/>
          </ac:spMkLst>
        </pc:spChg>
        <pc:spChg chg="del">
          <ac:chgData name="Hick, Patricia (she/her/hers)" userId="0b013f10-6b43-4206-82af-8d7d822186de" providerId="ADAL" clId="{D2E11BE1-92F4-402F-AA34-F3C1DAC48807}" dt="2023-04-18T22:01:21.902" v="50"/>
          <ac:spMkLst>
            <pc:docMk/>
            <pc:sldMk cId="4055591679" sldId="565"/>
            <ac:spMk id="18" creationId="{B8144315-1C5A-4185-A952-25D98D303D46}"/>
          </ac:spMkLst>
        </pc:spChg>
        <pc:spChg chg="del">
          <ac:chgData name="Hick, Patricia (she/her/hers)" userId="0b013f10-6b43-4206-82af-8d7d822186de" providerId="ADAL" clId="{D2E11BE1-92F4-402F-AA34-F3C1DAC48807}" dt="2023-04-18T22:01:21.902" v="50"/>
          <ac:spMkLst>
            <pc:docMk/>
            <pc:sldMk cId="4055591679" sldId="565"/>
            <ac:spMk id="20" creationId="{11CAC6F2-0806-417B-BF5D-5AEF6195FA49}"/>
          </ac:spMkLst>
        </pc:spChg>
        <pc:spChg chg="del">
          <ac:chgData name="Hick, Patricia (she/her/hers)" userId="0b013f10-6b43-4206-82af-8d7d822186de" providerId="ADAL" clId="{D2E11BE1-92F4-402F-AA34-F3C1DAC48807}" dt="2023-04-18T22:01:21.902" v="50"/>
          <ac:spMkLst>
            <pc:docMk/>
            <pc:sldMk cId="4055591679" sldId="565"/>
            <ac:spMk id="22" creationId="{D4723B02-0AAB-4F6E-BA41-8ED99D559D93}"/>
          </ac:spMkLst>
        </pc:spChg>
        <pc:grpChg chg="del">
          <ac:chgData name="Hick, Patricia (she/her/hers)" userId="0b013f10-6b43-4206-82af-8d7d822186de" providerId="ADAL" clId="{D2E11BE1-92F4-402F-AA34-F3C1DAC48807}" dt="2023-04-18T22:01:21.902" v="50"/>
          <ac:grpSpMkLst>
            <pc:docMk/>
            <pc:sldMk cId="4055591679" sldId="565"/>
            <ac:grpSpMk id="14" creationId="{4091D54B-59AB-4A5E-8E9E-0421BD66D4FB}"/>
          </ac:grpSpMkLst>
        </pc:grpChg>
        <pc:picChg chg="mod ord modCrop">
          <ac:chgData name="Hick, Patricia (she/her/hers)" userId="0b013f10-6b43-4206-82af-8d7d822186de" providerId="ADAL" clId="{D2E11BE1-92F4-402F-AA34-F3C1DAC48807}" dt="2023-04-18T22:02:03.919" v="52" actId="700"/>
          <ac:picMkLst>
            <pc:docMk/>
            <pc:sldMk cId="4055591679" sldId="565"/>
            <ac:picMk id="9" creationId="{7592F839-E527-445C-A3BB-EFEB3E714334}"/>
          </ac:picMkLst>
        </pc:picChg>
      </pc:sldChg>
      <pc:sldChg chg="add del">
        <pc:chgData name="Hick, Patricia (she/her/hers)" userId="0b013f10-6b43-4206-82af-8d7d822186de" providerId="ADAL" clId="{D2E11BE1-92F4-402F-AA34-F3C1DAC48807}" dt="2023-05-10T16:55:32.410" v="3380" actId="47"/>
        <pc:sldMkLst>
          <pc:docMk/>
          <pc:sldMk cId="2677263895" sldId="658"/>
        </pc:sldMkLst>
      </pc:sldChg>
      <pc:sldChg chg="modSp add mod ord">
        <pc:chgData name="Hick, Patricia (she/her/hers)" userId="0b013f10-6b43-4206-82af-8d7d822186de" providerId="ADAL" clId="{D2E11BE1-92F4-402F-AA34-F3C1DAC48807}" dt="2023-05-10T16:58:38.834" v="3426" actId="20577"/>
        <pc:sldMkLst>
          <pc:docMk/>
          <pc:sldMk cId="1499803350" sldId="659"/>
        </pc:sldMkLst>
        <pc:spChg chg="mod">
          <ac:chgData name="Hick, Patricia (she/her/hers)" userId="0b013f10-6b43-4206-82af-8d7d822186de" providerId="ADAL" clId="{D2E11BE1-92F4-402F-AA34-F3C1DAC48807}" dt="2023-05-10T16:58:38.834" v="3426" actId="20577"/>
          <ac:spMkLst>
            <pc:docMk/>
            <pc:sldMk cId="1499803350" sldId="659"/>
            <ac:spMk id="6" creationId="{5D8191EC-F37D-4737-94A4-A49489C19533}"/>
          </ac:spMkLst>
        </pc:spChg>
        <pc:picChg chg="mod">
          <ac:chgData name="Hick, Patricia (she/her/hers)" userId="0b013f10-6b43-4206-82af-8d7d822186de" providerId="ADAL" clId="{D2E11BE1-92F4-402F-AA34-F3C1DAC48807}" dt="2023-05-10T16:57:27.382" v="3386" actId="14100"/>
          <ac:picMkLst>
            <pc:docMk/>
            <pc:sldMk cId="1499803350" sldId="659"/>
            <ac:picMk id="4" creationId="{029E2552-263F-40E2-9CC9-FD3353303AED}"/>
          </ac:picMkLst>
        </pc:picChg>
        <pc:picChg chg="mod">
          <ac:chgData name="Hick, Patricia (she/her/hers)" userId="0b013f10-6b43-4206-82af-8d7d822186de" providerId="ADAL" clId="{D2E11BE1-92F4-402F-AA34-F3C1DAC48807}" dt="2023-05-10T16:57:19.419" v="3385" actId="1076"/>
          <ac:picMkLst>
            <pc:docMk/>
            <pc:sldMk cId="1499803350" sldId="659"/>
            <ac:picMk id="9" creationId="{D16B1EBA-1488-4EC8-9D5B-C9685E16FEB9}"/>
          </ac:picMkLst>
        </pc:picChg>
        <pc:cxnChg chg="mod">
          <ac:chgData name="Hick, Patricia (she/her/hers)" userId="0b013f10-6b43-4206-82af-8d7d822186de" providerId="ADAL" clId="{D2E11BE1-92F4-402F-AA34-F3C1DAC48807}" dt="2023-05-10T16:57:34.151" v="3388" actId="14100"/>
          <ac:cxnSpMkLst>
            <pc:docMk/>
            <pc:sldMk cId="1499803350" sldId="659"/>
            <ac:cxnSpMk id="11" creationId="{DC1BE848-22AD-4F08-92C6-5895ED9E9C6B}"/>
          </ac:cxnSpMkLst>
        </pc:cxnChg>
      </pc:sldChg>
      <pc:sldChg chg="del">
        <pc:chgData name="Hick, Patricia (she/her/hers)" userId="0b013f10-6b43-4206-82af-8d7d822186de" providerId="ADAL" clId="{D2E11BE1-92F4-402F-AA34-F3C1DAC48807}" dt="2023-05-03T22:31:22.314" v="909" actId="47"/>
        <pc:sldMkLst>
          <pc:docMk/>
          <pc:sldMk cId="317748295" sldId="661"/>
        </pc:sldMkLst>
      </pc:sldChg>
      <pc:sldChg chg="delSp add del setBg delDesignElem">
        <pc:chgData name="Hick, Patricia (she/her/hers)" userId="0b013f10-6b43-4206-82af-8d7d822186de" providerId="ADAL" clId="{D2E11BE1-92F4-402F-AA34-F3C1DAC48807}" dt="2023-05-03T22:31:28.499" v="913" actId="47"/>
        <pc:sldMkLst>
          <pc:docMk/>
          <pc:sldMk cId="1141693154" sldId="673"/>
        </pc:sldMkLst>
        <pc:spChg chg="del">
          <ac:chgData name="Hick, Patricia (she/her/hers)" userId="0b013f10-6b43-4206-82af-8d7d822186de" providerId="ADAL" clId="{D2E11BE1-92F4-402F-AA34-F3C1DAC48807}" dt="2023-04-18T22:01:21.902" v="50"/>
          <ac:spMkLst>
            <pc:docMk/>
            <pc:sldMk cId="1141693154" sldId="673"/>
            <ac:spMk id="122" creationId="{E4947D45-3E3A-4249-A3DB-5B907C179727}"/>
          </ac:spMkLst>
        </pc:spChg>
        <pc:spChg chg="del">
          <ac:chgData name="Hick, Patricia (she/her/hers)" userId="0b013f10-6b43-4206-82af-8d7d822186de" providerId="ADAL" clId="{D2E11BE1-92F4-402F-AA34-F3C1DAC48807}" dt="2023-04-18T22:01:21.902" v="50"/>
          <ac:spMkLst>
            <pc:docMk/>
            <pc:sldMk cId="1141693154" sldId="673"/>
            <ac:spMk id="124" creationId="{E4F17063-EDA4-417B-946F-BA357F3B390D}"/>
          </ac:spMkLst>
        </pc:spChg>
        <pc:spChg chg="del">
          <ac:chgData name="Hick, Patricia (she/her/hers)" userId="0b013f10-6b43-4206-82af-8d7d822186de" providerId="ADAL" clId="{D2E11BE1-92F4-402F-AA34-F3C1DAC48807}" dt="2023-04-18T22:01:21.902" v="50"/>
          <ac:spMkLst>
            <pc:docMk/>
            <pc:sldMk cId="1141693154" sldId="673"/>
            <ac:spMk id="126" creationId="{D36F3EEA-55D4-4677-80E7-92D00B8F343B}"/>
          </ac:spMkLst>
        </pc:spChg>
        <pc:spChg chg="del">
          <ac:chgData name="Hick, Patricia (she/her/hers)" userId="0b013f10-6b43-4206-82af-8d7d822186de" providerId="ADAL" clId="{D2E11BE1-92F4-402F-AA34-F3C1DAC48807}" dt="2023-04-18T22:01:21.902" v="50"/>
          <ac:spMkLst>
            <pc:docMk/>
            <pc:sldMk cId="1141693154" sldId="673"/>
            <ac:spMk id="128" creationId="{C91E93A7-6C7F-4F77-9CB0-280D958EF4D2}"/>
          </ac:spMkLst>
        </pc:spChg>
        <pc:grpChg chg="del">
          <ac:chgData name="Hick, Patricia (she/her/hers)" userId="0b013f10-6b43-4206-82af-8d7d822186de" providerId="ADAL" clId="{D2E11BE1-92F4-402F-AA34-F3C1DAC48807}" dt="2023-04-18T22:01:21.902" v="50"/>
          <ac:grpSpMkLst>
            <pc:docMk/>
            <pc:sldMk cId="1141693154" sldId="673"/>
            <ac:grpSpMk id="111" creationId="{ACCC08F4-6649-4752-A49D-EC2C8E965620}"/>
          </ac:grpSpMkLst>
        </pc:grpChg>
      </pc:sldChg>
      <pc:sldChg chg="delSp add del setBg delDesignElem">
        <pc:chgData name="Hick, Patricia (she/her/hers)" userId="0b013f10-6b43-4206-82af-8d7d822186de" providerId="ADAL" clId="{D2E11BE1-92F4-402F-AA34-F3C1DAC48807}" dt="2023-05-10T15:20:54.502" v="2994" actId="47"/>
        <pc:sldMkLst>
          <pc:docMk/>
          <pc:sldMk cId="4003525872" sldId="674"/>
        </pc:sldMkLst>
        <pc:spChg chg="del">
          <ac:chgData name="Hick, Patricia (she/her/hers)" userId="0b013f10-6b43-4206-82af-8d7d822186de" providerId="ADAL" clId="{D2E11BE1-92F4-402F-AA34-F3C1DAC48807}" dt="2023-04-18T21:56:47.750" v="27"/>
          <ac:spMkLst>
            <pc:docMk/>
            <pc:sldMk cId="4003525872" sldId="674"/>
            <ac:spMk id="30" creationId="{80CAB4C1-E9FF-4C37-92FA-28BED3B8881B}"/>
          </ac:spMkLst>
        </pc:spChg>
        <pc:grpChg chg="del">
          <ac:chgData name="Hick, Patricia (she/her/hers)" userId="0b013f10-6b43-4206-82af-8d7d822186de" providerId="ADAL" clId="{D2E11BE1-92F4-402F-AA34-F3C1DAC48807}" dt="2023-04-18T21:56:47.750" v="27"/>
          <ac:grpSpMkLst>
            <pc:docMk/>
            <pc:sldMk cId="4003525872" sldId="674"/>
            <ac:grpSpMk id="29" creationId="{EC030789-C525-4D1D-90A0-F48C14A76EB0}"/>
          </ac:grpSpMkLst>
        </pc:grpChg>
      </pc:sldChg>
      <pc:sldChg chg="modSp del mod delDesignElem">
        <pc:chgData name="Hick, Patricia (she/her/hers)" userId="0b013f10-6b43-4206-82af-8d7d822186de" providerId="ADAL" clId="{D2E11BE1-92F4-402F-AA34-F3C1DAC48807}" dt="2023-05-03T22:37:23.496" v="1138" actId="47"/>
        <pc:sldMkLst>
          <pc:docMk/>
          <pc:sldMk cId="2926604176" sldId="675"/>
        </pc:sldMkLst>
        <pc:spChg chg="mod">
          <ac:chgData name="Hick, Patricia (she/her/hers)" userId="0b013f10-6b43-4206-82af-8d7d822186de" providerId="ADAL" clId="{D2E11BE1-92F4-402F-AA34-F3C1DAC48807}" dt="2023-05-03T22:33:35.616" v="1045" actId="1076"/>
          <ac:spMkLst>
            <pc:docMk/>
            <pc:sldMk cId="2926604176" sldId="675"/>
            <ac:spMk id="5" creationId="{AC23ADF5-D45E-474E-A639-6D7F4FA54F7B}"/>
          </ac:spMkLst>
        </pc:spChg>
      </pc:sldChg>
      <pc:sldChg chg="delSp modSp add del mod setBg delDesignElem">
        <pc:chgData name="Hick, Patricia (she/her/hers)" userId="0b013f10-6b43-4206-82af-8d7d822186de" providerId="ADAL" clId="{D2E11BE1-92F4-402F-AA34-F3C1DAC48807}" dt="2023-05-03T22:41:50.569" v="1186" actId="47"/>
        <pc:sldMkLst>
          <pc:docMk/>
          <pc:sldMk cId="3974074955" sldId="676"/>
        </pc:sldMkLst>
        <pc:spChg chg="mod">
          <ac:chgData name="Hick, Patricia (she/her/hers)" userId="0b013f10-6b43-4206-82af-8d7d822186de" providerId="ADAL" clId="{D2E11BE1-92F4-402F-AA34-F3C1DAC48807}" dt="2023-04-18T21:54:55.809" v="11" actId="27636"/>
          <ac:spMkLst>
            <pc:docMk/>
            <pc:sldMk cId="3974074955" sldId="676"/>
            <ac:spMk id="5" creationId="{5632CD0C-905D-B55A-2F0A-71BD4AA135FE}"/>
          </ac:spMkLst>
        </pc:spChg>
        <pc:spChg chg="del">
          <ac:chgData name="Hick, Patricia (she/her/hers)" userId="0b013f10-6b43-4206-82af-8d7d822186de" providerId="ADAL" clId="{D2E11BE1-92F4-402F-AA34-F3C1DAC48807}" dt="2023-04-18T21:54:55.717" v="10"/>
          <ac:spMkLst>
            <pc:docMk/>
            <pc:sldMk cId="3974074955" sldId="676"/>
            <ac:spMk id="11" creationId="{F13C74B1-5B17-4795-BED0-7140497B445A}"/>
          </ac:spMkLst>
        </pc:spChg>
        <pc:spChg chg="del">
          <ac:chgData name="Hick, Patricia (she/her/hers)" userId="0b013f10-6b43-4206-82af-8d7d822186de" providerId="ADAL" clId="{D2E11BE1-92F4-402F-AA34-F3C1DAC48807}" dt="2023-04-18T21:54:55.717" v="10"/>
          <ac:spMkLst>
            <pc:docMk/>
            <pc:sldMk cId="3974074955" sldId="676"/>
            <ac:spMk id="13" creationId="{D4974D33-8DC5-464E-8C6D-BE58F0669C17}"/>
          </ac:spMkLst>
        </pc:spChg>
      </pc:sldChg>
      <pc:sldChg chg="modSp add del mod">
        <pc:chgData name="Hick, Patricia (she/her/hers)" userId="0b013f10-6b43-4206-82af-8d7d822186de" providerId="ADAL" clId="{D2E11BE1-92F4-402F-AA34-F3C1DAC48807}" dt="2023-05-03T22:43:33.840" v="1189" actId="47"/>
        <pc:sldMkLst>
          <pc:docMk/>
          <pc:sldMk cId="1502993547" sldId="677"/>
        </pc:sldMkLst>
        <pc:spChg chg="mod">
          <ac:chgData name="Hick, Patricia (she/her/hers)" userId="0b013f10-6b43-4206-82af-8d7d822186de" providerId="ADAL" clId="{D2E11BE1-92F4-402F-AA34-F3C1DAC48807}" dt="2023-04-18T21:55:17.017" v="15" actId="27636"/>
          <ac:spMkLst>
            <pc:docMk/>
            <pc:sldMk cId="1502993547" sldId="677"/>
            <ac:spMk id="3" creationId="{1A97E908-4147-4D05-AED7-76563ABA0564}"/>
          </ac:spMkLst>
        </pc:spChg>
      </pc:sldChg>
      <pc:sldChg chg="delSp modSp add del mod setBg delDesignElem">
        <pc:chgData name="Hick, Patricia (she/her/hers)" userId="0b013f10-6b43-4206-82af-8d7d822186de" providerId="ADAL" clId="{D2E11BE1-92F4-402F-AA34-F3C1DAC48807}" dt="2023-05-10T15:11:41.364" v="2427" actId="47"/>
        <pc:sldMkLst>
          <pc:docMk/>
          <pc:sldMk cId="2597031116" sldId="687"/>
        </pc:sldMkLst>
        <pc:spChg chg="del">
          <ac:chgData name="Hick, Patricia (she/her/hers)" userId="0b013f10-6b43-4206-82af-8d7d822186de" providerId="ADAL" clId="{D2E11BE1-92F4-402F-AA34-F3C1DAC48807}" dt="2023-04-18T21:55:40.710" v="19"/>
          <ac:spMkLst>
            <pc:docMk/>
            <pc:sldMk cId="2597031116" sldId="687"/>
            <ac:spMk id="9" creationId="{1B15ED52-F352-441B-82BF-E0EA34836D08}"/>
          </ac:spMkLst>
        </pc:spChg>
        <pc:spChg chg="del">
          <ac:chgData name="Hick, Patricia (she/her/hers)" userId="0b013f10-6b43-4206-82af-8d7d822186de" providerId="ADAL" clId="{D2E11BE1-92F4-402F-AA34-F3C1DAC48807}" dt="2023-04-18T21:55:40.710" v="19"/>
          <ac:spMkLst>
            <pc:docMk/>
            <pc:sldMk cId="2597031116" sldId="687"/>
            <ac:spMk id="11" creationId="{3B2E3793-BFE6-45A2-9B7B-E18844431C99}"/>
          </ac:spMkLst>
        </pc:spChg>
        <pc:spChg chg="del">
          <ac:chgData name="Hick, Patricia (she/her/hers)" userId="0b013f10-6b43-4206-82af-8d7d822186de" providerId="ADAL" clId="{D2E11BE1-92F4-402F-AA34-F3C1DAC48807}" dt="2023-04-18T21:55:40.710" v="19"/>
          <ac:spMkLst>
            <pc:docMk/>
            <pc:sldMk cId="2597031116" sldId="687"/>
            <ac:spMk id="13" creationId="{BC4C4868-CB8F-4AF9-9CDB-8108F2C19B67}"/>
          </ac:spMkLst>
        </pc:spChg>
        <pc:spChg chg="del">
          <ac:chgData name="Hick, Patricia (she/her/hers)" userId="0b013f10-6b43-4206-82af-8d7d822186de" providerId="ADAL" clId="{D2E11BE1-92F4-402F-AA34-F3C1DAC48807}" dt="2023-04-18T21:55:40.710" v="19"/>
          <ac:spMkLst>
            <pc:docMk/>
            <pc:sldMk cId="2597031116" sldId="687"/>
            <ac:spMk id="15" creationId="{375E0459-6403-40CD-989D-56A4407CA12E}"/>
          </ac:spMkLst>
        </pc:spChg>
        <pc:spChg chg="del">
          <ac:chgData name="Hick, Patricia (she/her/hers)" userId="0b013f10-6b43-4206-82af-8d7d822186de" providerId="ADAL" clId="{D2E11BE1-92F4-402F-AA34-F3C1DAC48807}" dt="2023-04-18T21:55:40.710" v="19"/>
          <ac:spMkLst>
            <pc:docMk/>
            <pc:sldMk cId="2597031116" sldId="687"/>
            <ac:spMk id="17" creationId="{53E5B1A8-3AC9-4BD1-9BBC-78CA94F2D1BA}"/>
          </ac:spMkLst>
        </pc:spChg>
        <pc:picChg chg="del mod">
          <ac:chgData name="Hick, Patricia (she/her/hers)" userId="0b013f10-6b43-4206-82af-8d7d822186de" providerId="ADAL" clId="{D2E11BE1-92F4-402F-AA34-F3C1DAC48807}" dt="2023-05-10T15:11:25.651" v="2423" actId="21"/>
          <ac:picMkLst>
            <pc:docMk/>
            <pc:sldMk cId="2597031116" sldId="687"/>
            <ac:picMk id="6" creationId="{192909B2-A313-0D28-1DC4-8A4235A39F46}"/>
          </ac:picMkLst>
        </pc:picChg>
      </pc:sldChg>
      <pc:sldChg chg="delSp add del delDesignElem">
        <pc:chgData name="Hick, Patricia (she/her/hers)" userId="0b013f10-6b43-4206-82af-8d7d822186de" providerId="ADAL" clId="{D2E11BE1-92F4-402F-AA34-F3C1DAC48807}" dt="2023-05-10T15:10:13.361" v="2421" actId="47"/>
        <pc:sldMkLst>
          <pc:docMk/>
          <pc:sldMk cId="1590998122" sldId="688"/>
        </pc:sldMkLst>
        <pc:spChg chg="del">
          <ac:chgData name="Hick, Patricia (she/her/hers)" userId="0b013f10-6b43-4206-82af-8d7d822186de" providerId="ADAL" clId="{D2E11BE1-92F4-402F-AA34-F3C1DAC48807}" dt="2023-04-18T21:55:50.341" v="21"/>
          <ac:spMkLst>
            <pc:docMk/>
            <pc:sldMk cId="1590998122" sldId="688"/>
            <ac:spMk id="13" creationId="{D880886B-02ED-4317-9236-CB60C22CF7F3}"/>
          </ac:spMkLst>
        </pc:spChg>
        <pc:spChg chg="del">
          <ac:chgData name="Hick, Patricia (she/her/hers)" userId="0b013f10-6b43-4206-82af-8d7d822186de" providerId="ADAL" clId="{D2E11BE1-92F4-402F-AA34-F3C1DAC48807}" dt="2023-04-18T21:55:50.341" v="21"/>
          <ac:spMkLst>
            <pc:docMk/>
            <pc:sldMk cId="1590998122" sldId="688"/>
            <ac:spMk id="15" creationId="{28C31856-6ABF-41FD-B683-B06E5FFF926B}"/>
          </ac:spMkLst>
        </pc:spChg>
      </pc:sldChg>
      <pc:sldChg chg="add del">
        <pc:chgData name="Hick, Patricia (she/her/hers)" userId="0b013f10-6b43-4206-82af-8d7d822186de" providerId="ADAL" clId="{D2E11BE1-92F4-402F-AA34-F3C1DAC48807}" dt="2023-05-10T15:22:53.703" v="3000" actId="47"/>
        <pc:sldMkLst>
          <pc:docMk/>
          <pc:sldMk cId="814268560" sldId="689"/>
        </pc:sldMkLst>
      </pc:sldChg>
      <pc:sldChg chg="add del">
        <pc:chgData name="Hick, Patricia (she/her/hers)" userId="0b013f10-6b43-4206-82af-8d7d822186de" providerId="ADAL" clId="{D2E11BE1-92F4-402F-AA34-F3C1DAC48807}" dt="2023-05-10T15:22:51.831" v="2999" actId="47"/>
        <pc:sldMkLst>
          <pc:docMk/>
          <pc:sldMk cId="1708620042" sldId="690"/>
        </pc:sldMkLst>
      </pc:sldChg>
      <pc:sldChg chg="delSp add del setBg delDesignElem">
        <pc:chgData name="Hick, Patricia (she/her/hers)" userId="0b013f10-6b43-4206-82af-8d7d822186de" providerId="ADAL" clId="{D2E11BE1-92F4-402F-AA34-F3C1DAC48807}" dt="2023-04-18T21:57:50.575" v="34" actId="47"/>
        <pc:sldMkLst>
          <pc:docMk/>
          <pc:sldMk cId="3619564717" sldId="698"/>
        </pc:sldMkLst>
        <pc:spChg chg="del">
          <ac:chgData name="Hick, Patricia (she/her/hers)" userId="0b013f10-6b43-4206-82af-8d7d822186de" providerId="ADAL" clId="{D2E11BE1-92F4-402F-AA34-F3C1DAC48807}" dt="2023-04-18T21:56:54.478" v="29"/>
          <ac:spMkLst>
            <pc:docMk/>
            <pc:sldMk cId="3619564717" sldId="698"/>
            <ac:spMk id="9" creationId="{324E43EB-867C-4B35-9A5C-E435157C7297}"/>
          </ac:spMkLst>
        </pc:spChg>
        <pc:spChg chg="del">
          <ac:chgData name="Hick, Patricia (she/her/hers)" userId="0b013f10-6b43-4206-82af-8d7d822186de" providerId="ADAL" clId="{D2E11BE1-92F4-402F-AA34-F3C1DAC48807}" dt="2023-04-18T21:56:54.478" v="29"/>
          <ac:spMkLst>
            <pc:docMk/>
            <pc:sldMk cId="3619564717" sldId="698"/>
            <ac:spMk id="11" creationId="{A7C0F5DA-B59F-4F13-8BB8-FFD8F2C572BC}"/>
          </ac:spMkLst>
        </pc:spChg>
        <pc:spChg chg="del">
          <ac:chgData name="Hick, Patricia (she/her/hers)" userId="0b013f10-6b43-4206-82af-8d7d822186de" providerId="ADAL" clId="{D2E11BE1-92F4-402F-AA34-F3C1DAC48807}" dt="2023-04-18T21:56:54.478" v="29"/>
          <ac:spMkLst>
            <pc:docMk/>
            <pc:sldMk cId="3619564717" sldId="698"/>
            <ac:spMk id="13" creationId="{9CEA1DEC-CC9E-4776-9E08-048A15BFA6CA}"/>
          </ac:spMkLst>
        </pc:spChg>
        <pc:spChg chg="del">
          <ac:chgData name="Hick, Patricia (she/her/hers)" userId="0b013f10-6b43-4206-82af-8d7d822186de" providerId="ADAL" clId="{D2E11BE1-92F4-402F-AA34-F3C1DAC48807}" dt="2023-04-18T21:56:54.478" v="29"/>
          <ac:spMkLst>
            <pc:docMk/>
            <pc:sldMk cId="3619564717" sldId="698"/>
            <ac:spMk id="15" creationId="{9CE399CF-F4B8-4832-A8CB-B93F6B1EF44B}"/>
          </ac:spMkLst>
        </pc:spChg>
        <pc:spChg chg="del">
          <ac:chgData name="Hick, Patricia (she/her/hers)" userId="0b013f10-6b43-4206-82af-8d7d822186de" providerId="ADAL" clId="{D2E11BE1-92F4-402F-AA34-F3C1DAC48807}" dt="2023-04-18T21:56:54.478" v="29"/>
          <ac:spMkLst>
            <pc:docMk/>
            <pc:sldMk cId="3619564717" sldId="698"/>
            <ac:spMk id="17" creationId="{1F23E73A-FDC8-462C-83C1-3AA8961449CF}"/>
          </ac:spMkLst>
        </pc:spChg>
      </pc:sldChg>
      <pc:sldChg chg="addSp delSp modSp add del mod setBg modClrScheme delDesignElem chgLayout">
        <pc:chgData name="Hick, Patricia (she/her/hers)" userId="0b013f10-6b43-4206-82af-8d7d822186de" providerId="ADAL" clId="{D2E11BE1-92F4-402F-AA34-F3C1DAC48807}" dt="2023-05-03T22:30:16.807" v="833" actId="47"/>
        <pc:sldMkLst>
          <pc:docMk/>
          <pc:sldMk cId="2415572669" sldId="699"/>
        </pc:sldMkLst>
        <pc:spChg chg="mod ord">
          <ac:chgData name="Hick, Patricia (she/her/hers)" userId="0b013f10-6b43-4206-82af-8d7d822186de" providerId="ADAL" clId="{D2E11BE1-92F4-402F-AA34-F3C1DAC48807}" dt="2023-04-18T21:59:20.345" v="42" actId="27636"/>
          <ac:spMkLst>
            <pc:docMk/>
            <pc:sldMk cId="2415572669" sldId="699"/>
            <ac:spMk id="2" creationId="{A1157556-9967-DBDF-0BD9-59D75849B6EF}"/>
          </ac:spMkLst>
        </pc:spChg>
        <pc:spChg chg="mod ord">
          <ac:chgData name="Hick, Patricia (she/her/hers)" userId="0b013f10-6b43-4206-82af-8d7d822186de" providerId="ADAL" clId="{D2E11BE1-92F4-402F-AA34-F3C1DAC48807}" dt="2023-04-18T21:59:20.329" v="41" actId="700"/>
          <ac:spMkLst>
            <pc:docMk/>
            <pc:sldMk cId="2415572669" sldId="699"/>
            <ac:spMk id="4" creationId="{2833E783-41D5-CC61-E254-56331483F609}"/>
          </ac:spMkLst>
        </pc:spChg>
        <pc:spChg chg="add del mod">
          <ac:chgData name="Hick, Patricia (she/her/hers)" userId="0b013f10-6b43-4206-82af-8d7d822186de" providerId="ADAL" clId="{D2E11BE1-92F4-402F-AA34-F3C1DAC48807}" dt="2023-04-18T21:59:10.837" v="38"/>
          <ac:spMkLst>
            <pc:docMk/>
            <pc:sldMk cId="2415572669" sldId="699"/>
            <ac:spMk id="5" creationId="{236C3820-8B7C-1F7B-8C8E-BBA48DFEA162}"/>
          </ac:spMkLst>
        </pc:spChg>
        <pc:spChg chg="add del mod">
          <ac:chgData name="Hick, Patricia (she/her/hers)" userId="0b013f10-6b43-4206-82af-8d7d822186de" providerId="ADAL" clId="{D2E11BE1-92F4-402F-AA34-F3C1DAC48807}" dt="2023-04-18T21:59:10.837" v="38"/>
          <ac:spMkLst>
            <pc:docMk/>
            <pc:sldMk cId="2415572669" sldId="699"/>
            <ac:spMk id="6" creationId="{711DA8B4-D0E0-5C1B-AFC3-B54CD651D203}"/>
          </ac:spMkLst>
        </pc:spChg>
        <pc:spChg chg="add del mod">
          <ac:chgData name="Hick, Patricia (she/her/hers)" userId="0b013f10-6b43-4206-82af-8d7d822186de" providerId="ADAL" clId="{D2E11BE1-92F4-402F-AA34-F3C1DAC48807}" dt="2023-04-18T21:59:10.909" v="39"/>
          <ac:spMkLst>
            <pc:docMk/>
            <pc:sldMk cId="2415572669" sldId="699"/>
            <ac:spMk id="7" creationId="{54596CD7-7BE7-B8CC-AFFC-27ED8F8F8E3A}"/>
          </ac:spMkLst>
        </pc:spChg>
        <pc:spChg chg="add del mod">
          <ac:chgData name="Hick, Patricia (she/her/hers)" userId="0b013f10-6b43-4206-82af-8d7d822186de" providerId="ADAL" clId="{D2E11BE1-92F4-402F-AA34-F3C1DAC48807}" dt="2023-04-18T21:59:10.909" v="39"/>
          <ac:spMkLst>
            <pc:docMk/>
            <pc:sldMk cId="2415572669" sldId="699"/>
            <ac:spMk id="9" creationId="{2DF3E420-3D1D-7D43-86F9-C8CCA732AD5B}"/>
          </ac:spMkLst>
        </pc:spChg>
        <pc:spChg chg="add del mod">
          <ac:chgData name="Hick, Patricia (she/her/hers)" userId="0b013f10-6b43-4206-82af-8d7d822186de" providerId="ADAL" clId="{D2E11BE1-92F4-402F-AA34-F3C1DAC48807}" dt="2023-04-18T21:59:10.909" v="39"/>
          <ac:spMkLst>
            <pc:docMk/>
            <pc:sldMk cId="2415572669" sldId="699"/>
            <ac:spMk id="10" creationId="{0B500D7D-01A8-6827-96A0-1326BCF9599F}"/>
          </ac:spMkLst>
        </pc:spChg>
        <pc:spChg chg="add del mod">
          <ac:chgData name="Hick, Patricia (she/her/hers)" userId="0b013f10-6b43-4206-82af-8d7d822186de" providerId="ADAL" clId="{D2E11BE1-92F4-402F-AA34-F3C1DAC48807}" dt="2023-04-18T21:59:10.963" v="40"/>
          <ac:spMkLst>
            <pc:docMk/>
            <pc:sldMk cId="2415572669" sldId="699"/>
            <ac:spMk id="11" creationId="{3B2B93B3-3E21-8D09-8A7E-704263FB3998}"/>
          </ac:spMkLst>
        </pc:spChg>
        <pc:spChg chg="add del mod">
          <ac:chgData name="Hick, Patricia (she/her/hers)" userId="0b013f10-6b43-4206-82af-8d7d822186de" providerId="ADAL" clId="{D2E11BE1-92F4-402F-AA34-F3C1DAC48807}" dt="2023-04-18T21:59:10.963" v="40"/>
          <ac:spMkLst>
            <pc:docMk/>
            <pc:sldMk cId="2415572669" sldId="699"/>
            <ac:spMk id="12" creationId="{0D1A95AA-A2D0-D6C4-55B2-06938AC92E96}"/>
          </ac:spMkLst>
        </pc:spChg>
        <pc:spChg chg="add del mod">
          <ac:chgData name="Hick, Patricia (she/her/hers)" userId="0b013f10-6b43-4206-82af-8d7d822186de" providerId="ADAL" clId="{D2E11BE1-92F4-402F-AA34-F3C1DAC48807}" dt="2023-04-18T21:59:10.963" v="40"/>
          <ac:spMkLst>
            <pc:docMk/>
            <pc:sldMk cId="2415572669" sldId="699"/>
            <ac:spMk id="13" creationId="{7CF3E7B0-8797-41D1-651B-85FA35594320}"/>
          </ac:spMkLst>
        </pc:spChg>
        <pc:spChg chg="add del mod ord">
          <ac:chgData name="Hick, Patricia (she/her/hers)" userId="0b013f10-6b43-4206-82af-8d7d822186de" providerId="ADAL" clId="{D2E11BE1-92F4-402F-AA34-F3C1DAC48807}" dt="2023-04-18T21:59:20.329" v="41" actId="700"/>
          <ac:spMkLst>
            <pc:docMk/>
            <pc:sldMk cId="2415572669" sldId="699"/>
            <ac:spMk id="14" creationId="{1CDDC84E-9742-B5F2-314F-F6609E7FA777}"/>
          </ac:spMkLst>
        </pc:spChg>
        <pc:spChg chg="add mod ord">
          <ac:chgData name="Hick, Patricia (she/her/hers)" userId="0b013f10-6b43-4206-82af-8d7d822186de" providerId="ADAL" clId="{D2E11BE1-92F4-402F-AA34-F3C1DAC48807}" dt="2023-04-18T21:59:20.329" v="41" actId="700"/>
          <ac:spMkLst>
            <pc:docMk/>
            <pc:sldMk cId="2415572669" sldId="699"/>
            <ac:spMk id="15" creationId="{B9397D3F-FC86-9DD8-1A14-A46B3AF5843E}"/>
          </ac:spMkLst>
        </pc:spChg>
        <pc:spChg chg="add mod ord">
          <ac:chgData name="Hick, Patricia (she/her/hers)" userId="0b013f10-6b43-4206-82af-8d7d822186de" providerId="ADAL" clId="{D2E11BE1-92F4-402F-AA34-F3C1DAC48807}" dt="2023-04-18T21:59:20.329" v="41" actId="700"/>
          <ac:spMkLst>
            <pc:docMk/>
            <pc:sldMk cId="2415572669" sldId="699"/>
            <ac:spMk id="16" creationId="{7C373E47-A1EB-6B20-652F-66F41107EE45}"/>
          </ac:spMkLst>
        </pc:spChg>
        <pc:spChg chg="del">
          <ac:chgData name="Hick, Patricia (she/her/hers)" userId="0b013f10-6b43-4206-82af-8d7d822186de" providerId="ADAL" clId="{D2E11BE1-92F4-402F-AA34-F3C1DAC48807}" dt="2023-04-18T21:57:04.800" v="31"/>
          <ac:spMkLst>
            <pc:docMk/>
            <pc:sldMk cId="2415572669" sldId="699"/>
            <ac:spMk id="42" creationId="{F7689D68-C339-4D5B-9DAA-E13F6BD4D575}"/>
          </ac:spMkLst>
        </pc:spChg>
        <pc:spChg chg="del">
          <ac:chgData name="Hick, Patricia (she/her/hers)" userId="0b013f10-6b43-4206-82af-8d7d822186de" providerId="ADAL" clId="{D2E11BE1-92F4-402F-AA34-F3C1DAC48807}" dt="2023-04-18T21:57:04.800" v="31"/>
          <ac:spMkLst>
            <pc:docMk/>
            <pc:sldMk cId="2415572669" sldId="699"/>
            <ac:spMk id="44" creationId="{913A8AF1-1365-4A41-80E0-69255FA3AA92}"/>
          </ac:spMkLst>
        </pc:spChg>
        <pc:grpChg chg="del">
          <ac:chgData name="Hick, Patricia (she/her/hers)" userId="0b013f10-6b43-4206-82af-8d7d822186de" providerId="ADAL" clId="{D2E11BE1-92F4-402F-AA34-F3C1DAC48807}" dt="2023-04-18T21:57:04.800" v="31"/>
          <ac:grpSpMkLst>
            <pc:docMk/>
            <pc:sldMk cId="2415572669" sldId="699"/>
            <ac:grpSpMk id="38" creationId="{EED2E2BB-3846-41EB-9F1E-92C33C4A8F46}"/>
          </ac:grpSpMkLst>
        </pc:grpChg>
        <pc:picChg chg="mod">
          <ac:chgData name="Hick, Patricia (she/her/hers)" userId="0b013f10-6b43-4206-82af-8d7d822186de" providerId="ADAL" clId="{D2E11BE1-92F4-402F-AA34-F3C1DAC48807}" dt="2023-04-18T21:59:25.747" v="43" actId="1076"/>
          <ac:picMkLst>
            <pc:docMk/>
            <pc:sldMk cId="2415572669" sldId="699"/>
            <ac:picMk id="3" creationId="{65C0170D-8BC0-610D-6C6D-3A640EDE8A9C}"/>
          </ac:picMkLst>
        </pc:picChg>
      </pc:sldChg>
      <pc:sldChg chg="addSp delSp modSp add mod ord setBg modClrScheme delDesignElem chgLayout modNotesTx">
        <pc:chgData name="Hick, Patricia (she/her/hers)" userId="0b013f10-6b43-4206-82af-8d7d822186de" providerId="ADAL" clId="{D2E11BE1-92F4-402F-AA34-F3C1DAC48807}" dt="2023-05-15T21:35:50.181" v="5912" actId="6549"/>
        <pc:sldMkLst>
          <pc:docMk/>
          <pc:sldMk cId="1464589306" sldId="700"/>
        </pc:sldMkLst>
        <pc:spChg chg="mod ord">
          <ac:chgData name="Hick, Patricia (she/her/hers)" userId="0b013f10-6b43-4206-82af-8d7d822186de" providerId="ADAL" clId="{D2E11BE1-92F4-402F-AA34-F3C1DAC48807}" dt="2023-05-10T15:49:14.707" v="3090" actId="207"/>
          <ac:spMkLst>
            <pc:docMk/>
            <pc:sldMk cId="1464589306" sldId="700"/>
            <ac:spMk id="2" creationId="{E705FF0F-3A1A-976E-1230-9BE814E3FA11}"/>
          </ac:spMkLst>
        </pc:spChg>
        <pc:spChg chg="mod ord">
          <ac:chgData name="Hick, Patricia (she/her/hers)" userId="0b013f10-6b43-4206-82af-8d7d822186de" providerId="ADAL" clId="{D2E11BE1-92F4-402F-AA34-F3C1DAC48807}" dt="2023-05-10T16:29:49.801" v="3345" actId="14"/>
          <ac:spMkLst>
            <pc:docMk/>
            <pc:sldMk cId="1464589306" sldId="700"/>
            <ac:spMk id="3" creationId="{2BF2486B-ECEE-0655-874C-548528171DF3}"/>
          </ac:spMkLst>
        </pc:spChg>
        <pc:spChg chg="mod ord">
          <ac:chgData name="Hick, Patricia (she/her/hers)" userId="0b013f10-6b43-4206-82af-8d7d822186de" providerId="ADAL" clId="{D2E11BE1-92F4-402F-AA34-F3C1DAC48807}" dt="2023-04-18T21:58:43.145" v="37" actId="700"/>
          <ac:spMkLst>
            <pc:docMk/>
            <pc:sldMk cId="1464589306" sldId="700"/>
            <ac:spMk id="4" creationId="{11DFAB23-7531-F13C-0148-48DBCFDA7DFA}"/>
          </ac:spMkLst>
        </pc:spChg>
        <pc:spChg chg="add mod ord">
          <ac:chgData name="Hick, Patricia (she/her/hers)" userId="0b013f10-6b43-4206-82af-8d7d822186de" providerId="ADAL" clId="{D2E11BE1-92F4-402F-AA34-F3C1DAC48807}" dt="2023-05-10T15:49:15.940" v="3091" actId="20577"/>
          <ac:spMkLst>
            <pc:docMk/>
            <pc:sldMk cId="1464589306" sldId="700"/>
            <ac:spMk id="5" creationId="{188E1CB6-DDE0-D4C4-980E-8E5820F5CFC7}"/>
          </ac:spMkLst>
        </pc:spChg>
        <pc:spChg chg="del">
          <ac:chgData name="Hick, Patricia (she/her/hers)" userId="0b013f10-6b43-4206-82af-8d7d822186de" providerId="ADAL" clId="{D2E11BE1-92F4-402F-AA34-F3C1DAC48807}" dt="2023-04-18T21:58:14.889" v="36"/>
          <ac:spMkLst>
            <pc:docMk/>
            <pc:sldMk cId="1464589306" sldId="700"/>
            <ac:spMk id="9" creationId="{324E43EB-867C-4B35-9A5C-E435157C7297}"/>
          </ac:spMkLst>
        </pc:spChg>
        <pc:spChg chg="del">
          <ac:chgData name="Hick, Patricia (she/her/hers)" userId="0b013f10-6b43-4206-82af-8d7d822186de" providerId="ADAL" clId="{D2E11BE1-92F4-402F-AA34-F3C1DAC48807}" dt="2023-04-18T21:58:14.889" v="36"/>
          <ac:spMkLst>
            <pc:docMk/>
            <pc:sldMk cId="1464589306" sldId="700"/>
            <ac:spMk id="11" creationId="{A7C0F5DA-B59F-4F13-8BB8-FFD8F2C572BC}"/>
          </ac:spMkLst>
        </pc:spChg>
        <pc:spChg chg="del">
          <ac:chgData name="Hick, Patricia (she/her/hers)" userId="0b013f10-6b43-4206-82af-8d7d822186de" providerId="ADAL" clId="{D2E11BE1-92F4-402F-AA34-F3C1DAC48807}" dt="2023-04-18T21:58:14.889" v="36"/>
          <ac:spMkLst>
            <pc:docMk/>
            <pc:sldMk cId="1464589306" sldId="700"/>
            <ac:spMk id="13" creationId="{9CEA1DEC-CC9E-4776-9E08-048A15BFA6CA}"/>
          </ac:spMkLst>
        </pc:spChg>
        <pc:spChg chg="del">
          <ac:chgData name="Hick, Patricia (she/her/hers)" userId="0b013f10-6b43-4206-82af-8d7d822186de" providerId="ADAL" clId="{D2E11BE1-92F4-402F-AA34-F3C1DAC48807}" dt="2023-04-18T21:58:14.889" v="36"/>
          <ac:spMkLst>
            <pc:docMk/>
            <pc:sldMk cId="1464589306" sldId="700"/>
            <ac:spMk id="15" creationId="{9CE399CF-F4B8-4832-A8CB-B93F6B1EF44B}"/>
          </ac:spMkLst>
        </pc:spChg>
        <pc:spChg chg="del">
          <ac:chgData name="Hick, Patricia (she/her/hers)" userId="0b013f10-6b43-4206-82af-8d7d822186de" providerId="ADAL" clId="{D2E11BE1-92F4-402F-AA34-F3C1DAC48807}" dt="2023-04-18T21:58:14.889" v="36"/>
          <ac:spMkLst>
            <pc:docMk/>
            <pc:sldMk cId="1464589306" sldId="700"/>
            <ac:spMk id="17" creationId="{1F23E73A-FDC8-462C-83C1-3AA8961449CF}"/>
          </ac:spMkLst>
        </pc:spChg>
      </pc:sldChg>
      <pc:sldChg chg="modSp new mod ord">
        <pc:chgData name="Hick, Patricia (she/her/hers)" userId="0b013f10-6b43-4206-82af-8d7d822186de" providerId="ADAL" clId="{D2E11BE1-92F4-402F-AA34-F3C1DAC48807}" dt="2023-05-15T21:36:44.004" v="5925" actId="14100"/>
        <pc:sldMkLst>
          <pc:docMk/>
          <pc:sldMk cId="1598925895" sldId="701"/>
        </pc:sldMkLst>
        <pc:spChg chg="mod">
          <ac:chgData name="Hick, Patricia (she/her/hers)" userId="0b013f10-6b43-4206-82af-8d7d822186de" providerId="ADAL" clId="{D2E11BE1-92F4-402F-AA34-F3C1DAC48807}" dt="2023-05-15T21:36:44.004" v="5925" actId="14100"/>
          <ac:spMkLst>
            <pc:docMk/>
            <pc:sldMk cId="1598925895" sldId="701"/>
            <ac:spMk id="2" creationId="{38AE0340-B5EF-621D-020F-36E0854B8B1A}"/>
          </ac:spMkLst>
        </pc:spChg>
        <pc:spChg chg="mod">
          <ac:chgData name="Hick, Patricia (she/her/hers)" userId="0b013f10-6b43-4206-82af-8d7d822186de" providerId="ADAL" clId="{D2E11BE1-92F4-402F-AA34-F3C1DAC48807}" dt="2023-05-15T21:36:22.600" v="5913" actId="255"/>
          <ac:spMkLst>
            <pc:docMk/>
            <pc:sldMk cId="1598925895" sldId="701"/>
            <ac:spMk id="3" creationId="{0CEE6A8C-96CF-D9C5-678D-231C277E77BF}"/>
          </ac:spMkLst>
        </pc:spChg>
      </pc:sldChg>
      <pc:sldChg chg="del">
        <pc:chgData name="Hick, Patricia (she/her/hers)" userId="0b013f10-6b43-4206-82af-8d7d822186de" providerId="ADAL" clId="{D2E11BE1-92F4-402F-AA34-F3C1DAC48807}" dt="2023-04-18T22:01:16.708" v="45" actId="47"/>
        <pc:sldMkLst>
          <pc:docMk/>
          <pc:sldMk cId="3194767736" sldId="701"/>
        </pc:sldMkLst>
      </pc:sldChg>
      <pc:sldChg chg="addSp delSp modSp new del mod">
        <pc:chgData name="Hick, Patricia (she/her/hers)" userId="0b013f10-6b43-4206-82af-8d7d822186de" providerId="ADAL" clId="{D2E11BE1-92F4-402F-AA34-F3C1DAC48807}" dt="2023-05-03T22:51:45.415" v="1395" actId="47"/>
        <pc:sldMkLst>
          <pc:docMk/>
          <pc:sldMk cId="1157678869" sldId="702"/>
        </pc:sldMkLst>
        <pc:spChg chg="mod">
          <ac:chgData name="Hick, Patricia (she/her/hers)" userId="0b013f10-6b43-4206-82af-8d7d822186de" providerId="ADAL" clId="{D2E11BE1-92F4-402F-AA34-F3C1DAC48807}" dt="2023-05-03T22:40:36.074" v="1182" actId="20577"/>
          <ac:spMkLst>
            <pc:docMk/>
            <pc:sldMk cId="1157678869" sldId="702"/>
            <ac:spMk id="2" creationId="{05AF6D34-3D43-05C8-76CD-702A36E0EB85}"/>
          </ac:spMkLst>
        </pc:spChg>
        <pc:spChg chg="del">
          <ac:chgData name="Hick, Patricia (she/her/hers)" userId="0b013f10-6b43-4206-82af-8d7d822186de" providerId="ADAL" clId="{D2E11BE1-92F4-402F-AA34-F3C1DAC48807}" dt="2023-05-03T22:41:02.765" v="1183"/>
          <ac:spMkLst>
            <pc:docMk/>
            <pc:sldMk cId="1157678869" sldId="702"/>
            <ac:spMk id="3" creationId="{736367FB-9B3B-0DB6-069F-CC8E19BF23D1}"/>
          </ac:spMkLst>
        </pc:spChg>
        <pc:spChg chg="add mod">
          <ac:chgData name="Hick, Patricia (she/her/hers)" userId="0b013f10-6b43-4206-82af-8d7d822186de" providerId="ADAL" clId="{D2E11BE1-92F4-402F-AA34-F3C1DAC48807}" dt="2023-05-03T22:41:02.885" v="1184" actId="27636"/>
          <ac:spMkLst>
            <pc:docMk/>
            <pc:sldMk cId="1157678869" sldId="702"/>
            <ac:spMk id="4" creationId="{9FF3240D-3681-734C-6AC0-083CB0492EF2}"/>
          </ac:spMkLst>
        </pc:spChg>
      </pc:sldChg>
      <pc:sldChg chg="addSp modSp new mod">
        <pc:chgData name="Hick, Patricia (she/her/hers)" userId="0b013f10-6b43-4206-82af-8d7d822186de" providerId="ADAL" clId="{D2E11BE1-92F4-402F-AA34-F3C1DAC48807}" dt="2023-05-15T21:38:21.082" v="5940" actId="27636"/>
        <pc:sldMkLst>
          <pc:docMk/>
          <pc:sldMk cId="2258072159" sldId="703"/>
        </pc:sldMkLst>
        <pc:spChg chg="mod">
          <ac:chgData name="Hick, Patricia (she/her/hers)" userId="0b013f10-6b43-4206-82af-8d7d822186de" providerId="ADAL" clId="{D2E11BE1-92F4-402F-AA34-F3C1DAC48807}" dt="2023-05-10T20:48:24.152" v="4862" actId="20577"/>
          <ac:spMkLst>
            <pc:docMk/>
            <pc:sldMk cId="2258072159" sldId="703"/>
            <ac:spMk id="2" creationId="{1BD814DA-FC74-C143-B9B6-CBBEAD4D679C}"/>
          </ac:spMkLst>
        </pc:spChg>
        <pc:spChg chg="mod">
          <ac:chgData name="Hick, Patricia (she/her/hers)" userId="0b013f10-6b43-4206-82af-8d7d822186de" providerId="ADAL" clId="{D2E11BE1-92F4-402F-AA34-F3C1DAC48807}" dt="2023-05-15T21:38:21.082" v="5940" actId="27636"/>
          <ac:spMkLst>
            <pc:docMk/>
            <pc:sldMk cId="2258072159" sldId="703"/>
            <ac:spMk id="3" creationId="{DEA3B1ED-FA1F-5D2C-F564-72CC0B55D960}"/>
          </ac:spMkLst>
        </pc:spChg>
        <pc:picChg chg="add mod">
          <ac:chgData name="Hick, Patricia (she/her/hers)" userId="0b013f10-6b43-4206-82af-8d7d822186de" providerId="ADAL" clId="{D2E11BE1-92F4-402F-AA34-F3C1DAC48807}" dt="2023-05-10T20:40:52.123" v="4544" actId="1076"/>
          <ac:picMkLst>
            <pc:docMk/>
            <pc:sldMk cId="2258072159" sldId="703"/>
            <ac:picMk id="4" creationId="{2D75F823-61D5-7284-BB95-7CD1EFD0C682}"/>
          </ac:picMkLst>
        </pc:picChg>
      </pc:sldChg>
      <pc:sldChg chg="addSp modSp new mod">
        <pc:chgData name="Hick, Patricia (she/her/hers)" userId="0b013f10-6b43-4206-82af-8d7d822186de" providerId="ADAL" clId="{D2E11BE1-92F4-402F-AA34-F3C1DAC48807}" dt="2023-05-18T12:21:12.773" v="6176" actId="14100"/>
        <pc:sldMkLst>
          <pc:docMk/>
          <pc:sldMk cId="3802515722" sldId="704"/>
        </pc:sldMkLst>
        <pc:spChg chg="mod">
          <ac:chgData name="Hick, Patricia (she/her/hers)" userId="0b013f10-6b43-4206-82af-8d7d822186de" providerId="ADAL" clId="{D2E11BE1-92F4-402F-AA34-F3C1DAC48807}" dt="2023-05-10T20:50:06.400" v="5056" actId="1076"/>
          <ac:spMkLst>
            <pc:docMk/>
            <pc:sldMk cId="3802515722" sldId="704"/>
            <ac:spMk id="2" creationId="{1FD78416-AFD8-9F5C-8D0B-7E91B26533A2}"/>
          </ac:spMkLst>
        </pc:spChg>
        <pc:spChg chg="mod">
          <ac:chgData name="Hick, Patricia (she/her/hers)" userId="0b013f10-6b43-4206-82af-8d7d822186de" providerId="ADAL" clId="{D2E11BE1-92F4-402F-AA34-F3C1DAC48807}" dt="2023-05-18T12:21:04.470" v="6175" actId="20577"/>
          <ac:spMkLst>
            <pc:docMk/>
            <pc:sldMk cId="3802515722" sldId="704"/>
            <ac:spMk id="3" creationId="{9BB1767B-3268-51CA-9DD7-6E0A62F1BAB8}"/>
          </ac:spMkLst>
        </pc:spChg>
        <pc:picChg chg="add mod">
          <ac:chgData name="Hick, Patricia (she/her/hers)" userId="0b013f10-6b43-4206-82af-8d7d822186de" providerId="ADAL" clId="{D2E11BE1-92F4-402F-AA34-F3C1DAC48807}" dt="2023-05-18T12:21:12.773" v="6176" actId="14100"/>
          <ac:picMkLst>
            <pc:docMk/>
            <pc:sldMk cId="3802515722" sldId="704"/>
            <ac:picMk id="4" creationId="{D8A4D26E-35B8-8CDB-0354-27DDB6C86DA4}"/>
          </ac:picMkLst>
        </pc:picChg>
      </pc:sldChg>
      <pc:sldChg chg="modSp new del mod">
        <pc:chgData name="Hick, Patricia (she/her/hers)" userId="0b013f10-6b43-4206-82af-8d7d822186de" providerId="ADAL" clId="{D2E11BE1-92F4-402F-AA34-F3C1DAC48807}" dt="2023-05-10T21:00:03.109" v="5370" actId="47"/>
        <pc:sldMkLst>
          <pc:docMk/>
          <pc:sldMk cId="4289262868" sldId="705"/>
        </pc:sldMkLst>
        <pc:spChg chg="mod">
          <ac:chgData name="Hick, Patricia (she/her/hers)" userId="0b013f10-6b43-4206-82af-8d7d822186de" providerId="ADAL" clId="{D2E11BE1-92F4-402F-AA34-F3C1DAC48807}" dt="2023-05-03T22:48:29.850" v="1253" actId="20577"/>
          <ac:spMkLst>
            <pc:docMk/>
            <pc:sldMk cId="4289262868" sldId="705"/>
            <ac:spMk id="2" creationId="{6DEFF080-69BC-785D-5178-FA1FF785D73B}"/>
          </ac:spMkLst>
        </pc:spChg>
        <pc:spChg chg="mod">
          <ac:chgData name="Hick, Patricia (she/her/hers)" userId="0b013f10-6b43-4206-82af-8d7d822186de" providerId="ADAL" clId="{D2E11BE1-92F4-402F-AA34-F3C1DAC48807}" dt="2023-05-03T22:48:45.719" v="1294" actId="20577"/>
          <ac:spMkLst>
            <pc:docMk/>
            <pc:sldMk cId="4289262868" sldId="705"/>
            <ac:spMk id="3" creationId="{B5700B16-71A7-85AF-D5DE-12B40A307DB7}"/>
          </ac:spMkLst>
        </pc:spChg>
      </pc:sldChg>
      <pc:sldChg chg="addSp delSp modSp new del mod">
        <pc:chgData name="Hick, Patricia (she/her/hers)" userId="0b013f10-6b43-4206-82af-8d7d822186de" providerId="ADAL" clId="{D2E11BE1-92F4-402F-AA34-F3C1DAC48807}" dt="2023-05-10T16:06:00.138" v="3092" actId="47"/>
        <pc:sldMkLst>
          <pc:docMk/>
          <pc:sldMk cId="3470228487" sldId="706"/>
        </pc:sldMkLst>
        <pc:spChg chg="mod">
          <ac:chgData name="Hick, Patricia (she/her/hers)" userId="0b013f10-6b43-4206-82af-8d7d822186de" providerId="ADAL" clId="{D2E11BE1-92F4-402F-AA34-F3C1DAC48807}" dt="2023-05-10T15:00:17.062" v="2418" actId="14100"/>
          <ac:spMkLst>
            <pc:docMk/>
            <pc:sldMk cId="3470228487" sldId="706"/>
            <ac:spMk id="2" creationId="{FD4221D1-5C9C-3866-0F73-932B09CC0DEE}"/>
          </ac:spMkLst>
        </pc:spChg>
        <pc:spChg chg="del">
          <ac:chgData name="Hick, Patricia (she/her/hers)" userId="0b013f10-6b43-4206-82af-8d7d822186de" providerId="ADAL" clId="{D2E11BE1-92F4-402F-AA34-F3C1DAC48807}" dt="2023-05-10T15:10:01.534" v="2419"/>
          <ac:spMkLst>
            <pc:docMk/>
            <pc:sldMk cId="3470228487" sldId="706"/>
            <ac:spMk id="3" creationId="{3791DBB9-CEF4-818A-B3C2-723D397CBA2A}"/>
          </ac:spMkLst>
        </pc:spChg>
        <pc:picChg chg="add mod">
          <ac:chgData name="Hick, Patricia (she/her/hers)" userId="0b013f10-6b43-4206-82af-8d7d822186de" providerId="ADAL" clId="{D2E11BE1-92F4-402F-AA34-F3C1DAC48807}" dt="2023-05-10T15:10:08.846" v="2420" actId="1076"/>
          <ac:picMkLst>
            <pc:docMk/>
            <pc:sldMk cId="3470228487" sldId="706"/>
            <ac:picMk id="4" creationId="{BEB8F1DA-C9D5-774B-7F57-B7079E939945}"/>
          </ac:picMkLst>
        </pc:picChg>
        <pc:picChg chg="add mod">
          <ac:chgData name="Hick, Patricia (she/her/hers)" userId="0b013f10-6b43-4206-82af-8d7d822186de" providerId="ADAL" clId="{D2E11BE1-92F4-402F-AA34-F3C1DAC48807}" dt="2023-05-10T15:11:38.272" v="2426" actId="1076"/>
          <ac:picMkLst>
            <pc:docMk/>
            <pc:sldMk cId="3470228487" sldId="706"/>
            <ac:picMk id="5" creationId="{CE216BD6-FC0E-00DE-12AE-EFBC113A6587}"/>
          </ac:picMkLst>
        </pc:picChg>
      </pc:sldChg>
      <pc:sldChg chg="modSp new mod ord">
        <pc:chgData name="Hick, Patricia (she/her/hers)" userId="0b013f10-6b43-4206-82af-8d7d822186de" providerId="ADAL" clId="{D2E11BE1-92F4-402F-AA34-F3C1DAC48807}" dt="2023-05-15T21:35:25.370" v="5911" actId="255"/>
        <pc:sldMkLst>
          <pc:docMk/>
          <pc:sldMk cId="1734302763" sldId="707"/>
        </pc:sldMkLst>
        <pc:spChg chg="mod">
          <ac:chgData name="Hick, Patricia (she/her/hers)" userId="0b013f10-6b43-4206-82af-8d7d822186de" providerId="ADAL" clId="{D2E11BE1-92F4-402F-AA34-F3C1DAC48807}" dt="2023-05-10T15:15:39.910" v="2505" actId="14100"/>
          <ac:spMkLst>
            <pc:docMk/>
            <pc:sldMk cId="1734302763" sldId="707"/>
            <ac:spMk id="2" creationId="{63D5B89D-1DB3-39CB-FD99-7ECEE397B460}"/>
          </ac:spMkLst>
        </pc:spChg>
        <pc:spChg chg="mod">
          <ac:chgData name="Hick, Patricia (she/her/hers)" userId="0b013f10-6b43-4206-82af-8d7d822186de" providerId="ADAL" clId="{D2E11BE1-92F4-402F-AA34-F3C1DAC48807}" dt="2023-05-15T21:35:25.370" v="5911" actId="255"/>
          <ac:spMkLst>
            <pc:docMk/>
            <pc:sldMk cId="1734302763" sldId="707"/>
            <ac:spMk id="3" creationId="{F9A336C4-0F6E-52E0-241F-3C09EB4ECD9F}"/>
          </ac:spMkLst>
        </pc:spChg>
      </pc:sldChg>
      <pc:sldChg chg="modSp new mod">
        <pc:chgData name="Hick, Patricia (she/her/hers)" userId="0b013f10-6b43-4206-82af-8d7d822186de" providerId="ADAL" clId="{D2E11BE1-92F4-402F-AA34-F3C1DAC48807}" dt="2023-05-15T21:34:43.597" v="5909" actId="20577"/>
        <pc:sldMkLst>
          <pc:docMk/>
          <pc:sldMk cId="2504323892" sldId="708"/>
        </pc:sldMkLst>
        <pc:spChg chg="mod">
          <ac:chgData name="Hick, Patricia (she/her/hers)" userId="0b013f10-6b43-4206-82af-8d7d822186de" providerId="ADAL" clId="{D2E11BE1-92F4-402F-AA34-F3C1DAC48807}" dt="2023-05-15T21:34:43.597" v="5909" actId="20577"/>
          <ac:spMkLst>
            <pc:docMk/>
            <pc:sldMk cId="2504323892" sldId="708"/>
            <ac:spMk id="2" creationId="{684D06F6-08FF-7AAF-E9BC-CBE1CAD64841}"/>
          </ac:spMkLst>
        </pc:spChg>
        <pc:spChg chg="mod">
          <ac:chgData name="Hick, Patricia (she/her/hers)" userId="0b013f10-6b43-4206-82af-8d7d822186de" providerId="ADAL" clId="{D2E11BE1-92F4-402F-AA34-F3C1DAC48807}" dt="2023-05-10T16:26:11.856" v="3252" actId="20577"/>
          <ac:spMkLst>
            <pc:docMk/>
            <pc:sldMk cId="2504323892" sldId="708"/>
            <ac:spMk id="3" creationId="{DF84F33D-A66A-0077-9608-6C3C46D8CAA5}"/>
          </ac:spMkLst>
        </pc:spChg>
      </pc:sldChg>
      <pc:sldChg chg="new del">
        <pc:chgData name="Hick, Patricia (she/her/hers)" userId="0b013f10-6b43-4206-82af-8d7d822186de" providerId="ADAL" clId="{D2E11BE1-92F4-402F-AA34-F3C1DAC48807}" dt="2023-05-10T16:55:35.630" v="3381" actId="47"/>
        <pc:sldMkLst>
          <pc:docMk/>
          <pc:sldMk cId="1529176254" sldId="709"/>
        </pc:sldMkLst>
      </pc:sldChg>
      <pc:sldChg chg="modSp new del mod">
        <pc:chgData name="Hick, Patricia (she/her/hers)" userId="0b013f10-6b43-4206-82af-8d7d822186de" providerId="ADAL" clId="{D2E11BE1-92F4-402F-AA34-F3C1DAC48807}" dt="2023-05-10T20:49:42.119" v="5035" actId="47"/>
        <pc:sldMkLst>
          <pc:docMk/>
          <pc:sldMk cId="1970338465" sldId="709"/>
        </pc:sldMkLst>
        <pc:spChg chg="mod">
          <ac:chgData name="Hick, Patricia (she/her/hers)" userId="0b013f10-6b43-4206-82af-8d7d822186de" providerId="ADAL" clId="{D2E11BE1-92F4-402F-AA34-F3C1DAC48807}" dt="2023-05-10T17:42:14.136" v="4028" actId="27636"/>
          <ac:spMkLst>
            <pc:docMk/>
            <pc:sldMk cId="1970338465" sldId="709"/>
            <ac:spMk id="2" creationId="{77BE7324-F495-649B-37E9-4A38DDFB6C57}"/>
          </ac:spMkLst>
        </pc:spChg>
        <pc:spChg chg="mod">
          <ac:chgData name="Hick, Patricia (she/her/hers)" userId="0b013f10-6b43-4206-82af-8d7d822186de" providerId="ADAL" clId="{D2E11BE1-92F4-402F-AA34-F3C1DAC48807}" dt="2023-05-10T20:47:55.959" v="4856" actId="14100"/>
          <ac:spMkLst>
            <pc:docMk/>
            <pc:sldMk cId="1970338465" sldId="709"/>
            <ac:spMk id="3" creationId="{1F9BCAFC-75EF-E379-D8F9-EB2AC5D9D1D7}"/>
          </ac:spMkLst>
        </pc:spChg>
      </pc:sldChg>
      <pc:sldChg chg="addSp delSp modSp new del mod">
        <pc:chgData name="Hick, Patricia (she/her/hers)" userId="0b013f10-6b43-4206-82af-8d7d822186de" providerId="ADAL" clId="{D2E11BE1-92F4-402F-AA34-F3C1DAC48807}" dt="2023-05-10T17:08:42.667" v="3427" actId="47"/>
        <pc:sldMkLst>
          <pc:docMk/>
          <pc:sldMk cId="2794442796" sldId="710"/>
        </pc:sldMkLst>
        <pc:spChg chg="mod">
          <ac:chgData name="Hick, Patricia (she/her/hers)" userId="0b013f10-6b43-4206-82af-8d7d822186de" providerId="ADAL" clId="{D2E11BE1-92F4-402F-AA34-F3C1DAC48807}" dt="2023-05-10T16:52:19.810" v="3366" actId="14100"/>
          <ac:spMkLst>
            <pc:docMk/>
            <pc:sldMk cId="2794442796" sldId="710"/>
            <ac:spMk id="2" creationId="{CFC17ABB-535E-CEA7-83FE-9D39F36C8689}"/>
          </ac:spMkLst>
        </pc:spChg>
        <pc:spChg chg="del mod">
          <ac:chgData name="Hick, Patricia (she/her/hers)" userId="0b013f10-6b43-4206-82af-8d7d822186de" providerId="ADAL" clId="{D2E11BE1-92F4-402F-AA34-F3C1DAC48807}" dt="2023-05-10T16:53:12.059" v="3375"/>
          <ac:spMkLst>
            <pc:docMk/>
            <pc:sldMk cId="2794442796" sldId="710"/>
            <ac:spMk id="3" creationId="{0EC853CB-E9F6-9385-1DCF-F445070AE98A}"/>
          </ac:spMkLst>
        </pc:spChg>
        <pc:picChg chg="add mod">
          <ac:chgData name="Hick, Patricia (she/her/hers)" userId="0b013f10-6b43-4206-82af-8d7d822186de" providerId="ADAL" clId="{D2E11BE1-92F4-402F-AA34-F3C1DAC48807}" dt="2023-05-10T16:53:17.044" v="3377" actId="1076"/>
          <ac:picMkLst>
            <pc:docMk/>
            <pc:sldMk cId="2794442796" sldId="710"/>
            <ac:picMk id="4" creationId="{E45F4CCC-7594-0A32-41B5-63F2E21807A6}"/>
          </ac:picMkLst>
        </pc:picChg>
        <pc:picChg chg="add mod">
          <ac:chgData name="Hick, Patricia (she/her/hers)" userId="0b013f10-6b43-4206-82af-8d7d822186de" providerId="ADAL" clId="{D2E11BE1-92F4-402F-AA34-F3C1DAC48807}" dt="2023-05-10T16:53:20.844" v="3378" actId="1076"/>
          <ac:picMkLst>
            <pc:docMk/>
            <pc:sldMk cId="2794442796" sldId="710"/>
            <ac:picMk id="5" creationId="{F4748B2F-C150-9A64-3AD2-E0FD21FC5F79}"/>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Cases</a:t>
            </a:r>
          </a:p>
        </c:rich>
      </c:tx>
      <c:overlay val="0"/>
      <c:spPr>
        <a:noFill/>
        <a:ln>
          <a:noFill/>
        </a:ln>
        <a:effectLst/>
      </c:spPr>
    </c:title>
    <c:autoTitleDeleted val="0"/>
    <c:plotArea>
      <c:layout/>
      <c:pieChart>
        <c:varyColors val="1"/>
        <c:ser>
          <c:idx val="0"/>
          <c:order val="0"/>
          <c:tx>
            <c:strRef>
              <c:f>Sheet1!$B$1</c:f>
              <c:strCache>
                <c:ptCount val="1"/>
                <c:pt idx="0">
                  <c:v>number</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5-86CB-465E-BBB6-7C3AC35E5FBB}"/>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4-86CB-465E-BBB6-7C3AC35E5FBB}"/>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9-86CB-465E-BBB6-7C3AC35E5FBB}"/>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8-86CB-465E-BBB6-7C3AC35E5FBB}"/>
              </c:ext>
            </c:extLst>
          </c:dPt>
          <c:dPt>
            <c:idx val="4"/>
            <c:bubble3D val="0"/>
            <c:spPr>
              <a:solidFill>
                <a:srgbClr val="7030A0"/>
              </a:solidFill>
              <a:ln w="19050">
                <a:solidFill>
                  <a:schemeClr val="lt1"/>
                </a:solidFill>
              </a:ln>
              <a:effectLst/>
            </c:spPr>
            <c:extLst>
              <c:ext xmlns:c16="http://schemas.microsoft.com/office/drawing/2014/chart" uri="{C3380CC4-5D6E-409C-BE32-E72D297353CC}">
                <c16:uniqueId val="{00000007-86CB-465E-BBB6-7C3AC35E5FBB}"/>
              </c:ext>
            </c:extLst>
          </c:dPt>
          <c:dPt>
            <c:idx val="5"/>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6-86CB-465E-BBB6-7C3AC35E5FBB}"/>
              </c:ext>
            </c:extLst>
          </c:dPt>
          <c:dPt>
            <c:idx val="6"/>
            <c:bubble3D val="0"/>
            <c:spPr>
              <a:solidFill>
                <a:srgbClr val="FF0000"/>
              </a:solidFill>
              <a:ln w="19050">
                <a:solidFill>
                  <a:schemeClr val="lt1"/>
                </a:solidFill>
              </a:ln>
              <a:effectLst/>
            </c:spPr>
            <c:extLst>
              <c:ext xmlns:c16="http://schemas.microsoft.com/office/drawing/2014/chart" uri="{C3380CC4-5D6E-409C-BE32-E72D297353CC}">
                <c16:uniqueId val="{00000003-86CB-465E-BBB6-7C3AC35E5FBB}"/>
              </c:ext>
            </c:extLst>
          </c:dPt>
          <c:dLbls>
            <c:dLbl>
              <c:idx val="0"/>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6CB-465E-BBB6-7C3AC35E5FBB}"/>
                </c:ext>
              </c:extLst>
            </c:dLbl>
            <c:dLbl>
              <c:idx val="1"/>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86CB-465E-BBB6-7C3AC35E5FBB}"/>
                </c:ext>
              </c:extLst>
            </c:dLbl>
            <c:dLbl>
              <c:idx val="2"/>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6CB-465E-BBB6-7C3AC35E5FBB}"/>
                </c:ext>
              </c:extLst>
            </c:dLbl>
            <c:dLbl>
              <c:idx val="3"/>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86CB-465E-BBB6-7C3AC35E5FBB}"/>
                </c:ext>
              </c:extLst>
            </c:dLbl>
            <c:dLbl>
              <c:idx val="4"/>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6CB-465E-BBB6-7C3AC35E5FBB}"/>
                </c:ext>
              </c:extLst>
            </c:dLbl>
            <c:dLbl>
              <c:idx val="5"/>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86CB-465E-BBB6-7C3AC35E5FBB}"/>
                </c:ext>
              </c:extLst>
            </c:dLbl>
            <c:dLbl>
              <c:idx val="6"/>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6CB-465E-BBB6-7C3AC35E5FBB}"/>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ext>
            </c:extLst>
          </c:dLbls>
          <c:cat>
            <c:strRef>
              <c:f>Sheet1!$A$2:$A$8</c:f>
              <c:strCache>
                <c:ptCount val="7"/>
                <c:pt idx="1">
                  <c:v>CAA</c:v>
                </c:pt>
                <c:pt idx="2">
                  <c:v>CWA</c:v>
                </c:pt>
                <c:pt idx="3">
                  <c:v>FIFRA</c:v>
                </c:pt>
                <c:pt idx="4">
                  <c:v>RCRA</c:v>
                </c:pt>
                <c:pt idx="5">
                  <c:v>Title 18</c:v>
                </c:pt>
                <c:pt idx="6">
                  <c:v>TSCA</c:v>
                </c:pt>
              </c:strCache>
            </c:strRef>
          </c:cat>
          <c:val>
            <c:numRef>
              <c:f>Sheet1!$B$2:$B$8</c:f>
              <c:numCache>
                <c:formatCode>General</c:formatCode>
                <c:ptCount val="7"/>
                <c:pt idx="1">
                  <c:v>12</c:v>
                </c:pt>
                <c:pt idx="2">
                  <c:v>16</c:v>
                </c:pt>
                <c:pt idx="3">
                  <c:v>8</c:v>
                </c:pt>
                <c:pt idx="4">
                  <c:v>4</c:v>
                </c:pt>
                <c:pt idx="5">
                  <c:v>4</c:v>
                </c:pt>
                <c:pt idx="6">
                  <c:v>5</c:v>
                </c:pt>
              </c:numCache>
            </c:numRef>
          </c:val>
          <c:extLst>
            <c:ext xmlns:c16="http://schemas.microsoft.com/office/drawing/2014/chart" uri="{C3380CC4-5D6E-409C-BE32-E72D297353CC}">
              <c16:uniqueId val="{00000000-86CB-465E-BBB6-7C3AC35E5FBB}"/>
            </c:ext>
          </c:extLst>
        </c:ser>
        <c:ser>
          <c:idx val="1"/>
          <c:order val="1"/>
          <c:tx>
            <c:strRef>
              <c:f>Sheet1!$C$1</c:f>
              <c:strCache>
                <c:ptCount val="1"/>
                <c:pt idx="0">
                  <c:v>percentage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F-0DF2-4E2D-A824-70C7295879D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1-0DF2-4E2D-A824-70C7295879D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3-0DF2-4E2D-A824-70C7295879D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5-0DF2-4E2D-A824-70C7295879D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7-0DF2-4E2D-A824-70C7295879D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9-0DF2-4E2D-A824-70C7295879D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B-0DF2-4E2D-A824-70C7295879DA}"/>
              </c:ext>
            </c:extLst>
          </c:dPt>
          <c:cat>
            <c:strRef>
              <c:f>Sheet1!$A$2:$A$8</c:f>
              <c:strCache>
                <c:ptCount val="7"/>
                <c:pt idx="1">
                  <c:v>CAA</c:v>
                </c:pt>
                <c:pt idx="2">
                  <c:v>CWA</c:v>
                </c:pt>
                <c:pt idx="3">
                  <c:v>FIFRA</c:v>
                </c:pt>
                <c:pt idx="4">
                  <c:v>RCRA</c:v>
                </c:pt>
                <c:pt idx="5">
                  <c:v>Title 18</c:v>
                </c:pt>
                <c:pt idx="6">
                  <c:v>TSCA</c:v>
                </c:pt>
              </c:strCache>
            </c:strRef>
          </c:cat>
          <c:val>
            <c:numRef>
              <c:f>Sheet1!$C$2:$C$8</c:f>
              <c:numCache>
                <c:formatCode>General</c:formatCode>
                <c:ptCount val="7"/>
              </c:numCache>
            </c:numRef>
          </c:val>
          <c:extLst>
            <c:ext xmlns:c16="http://schemas.microsoft.com/office/drawing/2014/chart" uri="{C3380CC4-5D6E-409C-BE32-E72D297353CC}">
              <c16:uniqueId val="{00000002-86CB-465E-BBB6-7C3AC35E5FB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c:v>
                </c:pt>
              </c:strCache>
            </c:strRef>
          </c:tx>
          <c:spPr>
            <a:ln>
              <a:noFill/>
            </a:ln>
          </c:spPr>
          <c:dPt>
            <c:idx val="0"/>
            <c:bubble3D val="0"/>
            <c:spPr>
              <a:solidFill>
                <a:srgbClr val="002060"/>
              </a:solidFill>
              <a:ln w="19050">
                <a:noFill/>
              </a:ln>
              <a:effectLst/>
            </c:spPr>
            <c:extLst>
              <c:ext xmlns:c16="http://schemas.microsoft.com/office/drawing/2014/chart" uri="{C3380CC4-5D6E-409C-BE32-E72D297353CC}">
                <c16:uniqueId val="{00000001-629E-474C-B1C8-23EFD405EB9D}"/>
              </c:ext>
            </c:extLst>
          </c:dPt>
          <c:dPt>
            <c:idx val="1"/>
            <c:bubble3D val="0"/>
            <c:spPr>
              <a:solidFill>
                <a:srgbClr val="92D050"/>
              </a:solidFill>
              <a:ln w="19050">
                <a:noFill/>
              </a:ln>
              <a:effectLst/>
            </c:spPr>
            <c:extLst>
              <c:ext xmlns:c16="http://schemas.microsoft.com/office/drawing/2014/chart" uri="{C3380CC4-5D6E-409C-BE32-E72D297353CC}">
                <c16:uniqueId val="{00000003-629E-474C-B1C8-23EFD405EB9D}"/>
              </c:ext>
            </c:extLst>
          </c:dPt>
          <c:dPt>
            <c:idx val="2"/>
            <c:bubble3D val="0"/>
            <c:spPr>
              <a:solidFill>
                <a:srgbClr val="00B0F0"/>
              </a:solidFill>
              <a:ln w="19050">
                <a:noFill/>
              </a:ln>
              <a:effectLst/>
            </c:spPr>
            <c:extLst>
              <c:ext xmlns:c16="http://schemas.microsoft.com/office/drawing/2014/chart" uri="{C3380CC4-5D6E-409C-BE32-E72D297353CC}">
                <c16:uniqueId val="{00000005-629E-474C-B1C8-23EFD405EB9D}"/>
              </c:ext>
            </c:extLst>
          </c:dPt>
          <c:dPt>
            <c:idx val="3"/>
            <c:bubble3D val="0"/>
            <c:spPr>
              <a:solidFill>
                <a:srgbClr val="FFC000"/>
              </a:solidFill>
              <a:ln w="19050">
                <a:noFill/>
              </a:ln>
              <a:effectLst/>
            </c:spPr>
            <c:extLst>
              <c:ext xmlns:c16="http://schemas.microsoft.com/office/drawing/2014/chart" uri="{C3380CC4-5D6E-409C-BE32-E72D297353CC}">
                <c16:uniqueId val="{00000007-629E-474C-B1C8-23EFD405EB9D}"/>
              </c:ext>
            </c:extLst>
          </c:dPt>
          <c:dPt>
            <c:idx val="4"/>
            <c:bubble3D val="0"/>
            <c:spPr>
              <a:solidFill>
                <a:srgbClr val="7030A0"/>
              </a:solidFill>
              <a:ln w="19050">
                <a:noFill/>
              </a:ln>
              <a:effectLst/>
            </c:spPr>
            <c:extLst>
              <c:ext xmlns:c16="http://schemas.microsoft.com/office/drawing/2014/chart" uri="{C3380CC4-5D6E-409C-BE32-E72D297353CC}">
                <c16:uniqueId val="{00000009-629E-474C-B1C8-23EFD405EB9D}"/>
              </c:ext>
            </c:extLst>
          </c:dPt>
          <c:dPt>
            <c:idx val="5"/>
            <c:bubble3D val="0"/>
            <c:spPr>
              <a:solidFill>
                <a:schemeClr val="bg2">
                  <a:lumMod val="25000"/>
                </a:schemeClr>
              </a:solidFill>
              <a:ln w="19050">
                <a:noFill/>
              </a:ln>
              <a:effectLst/>
            </c:spPr>
            <c:extLst>
              <c:ext xmlns:c16="http://schemas.microsoft.com/office/drawing/2014/chart" uri="{C3380CC4-5D6E-409C-BE32-E72D297353CC}">
                <c16:uniqueId val="{0000000B-629E-474C-B1C8-23EFD405EB9D}"/>
              </c:ext>
            </c:extLst>
          </c:dPt>
          <c:dPt>
            <c:idx val="6"/>
            <c:bubble3D val="0"/>
            <c:spPr>
              <a:solidFill>
                <a:srgbClr val="FF0000"/>
              </a:solidFill>
              <a:ln w="19050">
                <a:noFill/>
              </a:ln>
              <a:effectLst/>
            </c:spPr>
            <c:extLst>
              <c:ext xmlns:c16="http://schemas.microsoft.com/office/drawing/2014/chart" uri="{C3380CC4-5D6E-409C-BE32-E72D297353CC}">
                <c16:uniqueId val="{0000000D-629E-474C-B1C8-23EFD405EB9D}"/>
              </c:ext>
            </c:extLst>
          </c:dPt>
          <c:dLbls>
            <c:dLbl>
              <c:idx val="0"/>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1-629E-474C-B1C8-23EFD405EB9D}"/>
                </c:ext>
              </c:extLst>
            </c:dLbl>
            <c:dLbl>
              <c:idx val="1"/>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3-629E-474C-B1C8-23EFD405EB9D}"/>
                </c:ext>
              </c:extLst>
            </c:dLbl>
            <c:dLbl>
              <c:idx val="2"/>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5-629E-474C-B1C8-23EFD405EB9D}"/>
                </c:ext>
              </c:extLst>
            </c:dLbl>
            <c:dLbl>
              <c:idx val="3"/>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7-629E-474C-B1C8-23EFD405EB9D}"/>
                </c:ext>
              </c:extLst>
            </c:dLbl>
            <c:dLbl>
              <c:idx val="4"/>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9-629E-474C-B1C8-23EFD405EB9D}"/>
                </c:ext>
              </c:extLst>
            </c:dLbl>
            <c:dLbl>
              <c:idx val="5"/>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B-629E-474C-B1C8-23EFD405EB9D}"/>
                </c:ext>
              </c:extLst>
            </c:dLbl>
            <c:dLbl>
              <c:idx val="6"/>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D-629E-474C-B1C8-23EFD405EB9D}"/>
                </c:ext>
              </c:extLst>
            </c:dLbl>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inEnd"/>
            <c:showLegendKey val="0"/>
            <c:showVal val="0"/>
            <c:showCatName val="0"/>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Sheet1!$A$2:$A$8</c:f>
              <c:strCache>
                <c:ptCount val="7"/>
                <c:pt idx="0">
                  <c:v>APPS</c:v>
                </c:pt>
                <c:pt idx="1">
                  <c:v>CAA</c:v>
                </c:pt>
                <c:pt idx="2">
                  <c:v>CWA</c:v>
                </c:pt>
                <c:pt idx="3">
                  <c:v>FIFRA</c:v>
                </c:pt>
                <c:pt idx="4">
                  <c:v>RCRA</c:v>
                </c:pt>
                <c:pt idx="5">
                  <c:v>Title 18</c:v>
                </c:pt>
                <c:pt idx="6">
                  <c:v>TSCA</c:v>
                </c:pt>
              </c:strCache>
            </c:strRef>
          </c:cat>
          <c:val>
            <c:numRef>
              <c:f>Sheet1!$B$2:$B$8</c:f>
              <c:numCache>
                <c:formatCode>General</c:formatCode>
                <c:ptCount val="7"/>
                <c:pt idx="0">
                  <c:v>1</c:v>
                </c:pt>
                <c:pt idx="1">
                  <c:v>11</c:v>
                </c:pt>
                <c:pt idx="2">
                  <c:v>6</c:v>
                </c:pt>
                <c:pt idx="3">
                  <c:v>7</c:v>
                </c:pt>
                <c:pt idx="4">
                  <c:v>2</c:v>
                </c:pt>
                <c:pt idx="5">
                  <c:v>4</c:v>
                </c:pt>
                <c:pt idx="6">
                  <c:v>4</c:v>
                </c:pt>
              </c:numCache>
            </c:numRef>
          </c:val>
          <c:extLst>
            <c:ext xmlns:c16="http://schemas.microsoft.com/office/drawing/2014/chart" uri="{C3380CC4-5D6E-409C-BE32-E72D297353CC}">
              <c16:uniqueId val="{0000000E-629E-474C-B1C8-23EFD405EB9D}"/>
            </c:ext>
          </c:extLst>
        </c:ser>
        <c:ser>
          <c:idx val="1"/>
          <c:order val="1"/>
          <c:tx>
            <c:strRef>
              <c:f>Sheet1!$C$1</c:f>
              <c:strCache>
                <c:ptCount val="1"/>
                <c:pt idx="0">
                  <c:v>percentage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0-629E-474C-B1C8-23EFD405EB9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2-629E-474C-B1C8-23EFD405EB9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4-629E-474C-B1C8-23EFD405EB9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6-629E-474C-B1C8-23EFD405EB9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8-629E-474C-B1C8-23EFD405EB9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A-629E-474C-B1C8-23EFD405EB9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C-629E-474C-B1C8-23EFD405EB9D}"/>
              </c:ext>
            </c:extLst>
          </c:dPt>
          <c:cat>
            <c:strRef>
              <c:f>Sheet1!$A$2:$A$8</c:f>
              <c:strCache>
                <c:ptCount val="7"/>
                <c:pt idx="0">
                  <c:v>APPS</c:v>
                </c:pt>
                <c:pt idx="1">
                  <c:v>CAA</c:v>
                </c:pt>
                <c:pt idx="2">
                  <c:v>CWA</c:v>
                </c:pt>
                <c:pt idx="3">
                  <c:v>FIFRA</c:v>
                </c:pt>
                <c:pt idx="4">
                  <c:v>RCRA</c:v>
                </c:pt>
                <c:pt idx="5">
                  <c:v>Title 18</c:v>
                </c:pt>
                <c:pt idx="6">
                  <c:v>TSCA</c:v>
                </c:pt>
              </c:strCache>
            </c:strRef>
          </c:cat>
          <c:val>
            <c:numRef>
              <c:f>Sheet1!$C$2:$C$8</c:f>
              <c:numCache>
                <c:formatCode>General</c:formatCode>
                <c:ptCount val="7"/>
              </c:numCache>
            </c:numRef>
          </c:val>
          <c:extLst>
            <c:ext xmlns:c16="http://schemas.microsoft.com/office/drawing/2014/chart" uri="{C3380CC4-5D6E-409C-BE32-E72D297353CC}">
              <c16:uniqueId val="{0000001D-629E-474C-B1C8-23EFD405EB9D}"/>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6.5987532808398933E-2"/>
          <c:y val="0.94876768800676636"/>
          <c:w val="0.86281660104986879"/>
          <c:h val="4.64518967897065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85016178936266"/>
          <c:y val="7.8323501601050963E-2"/>
          <c:w val="0.82765023130054338"/>
          <c:h val="0.81009752878448971"/>
        </c:manualLayout>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1363517602662154"/>
          <c:y val="0.93872560134396599"/>
          <c:w val="0.7687769382022881"/>
          <c:h val="5.9186995682941661E-2"/>
        </c:manualLayout>
      </c:layout>
      <c:overlay val="0"/>
      <c:spPr>
        <a:noFill/>
        <a:ln w="34925" cap="flat" cmpd="sng" algn="in">
          <a:noFill/>
          <a:prstDash val="solid"/>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1AB4C4"/>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6-9102-4CE9-B42B-871E6A37D106}"/>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1-9102-4CE9-B42B-871E6A37D106}"/>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2-9102-4CE9-B42B-871E6A37D106}"/>
              </c:ext>
            </c:extLst>
          </c:dPt>
          <c:dPt>
            <c:idx val="3"/>
            <c:bubble3D val="0"/>
            <c:spPr>
              <a:solidFill>
                <a:srgbClr val="92D050"/>
              </a:solidFill>
              <a:ln w="19050">
                <a:solidFill>
                  <a:schemeClr val="lt1"/>
                </a:solidFill>
              </a:ln>
              <a:effectLst/>
            </c:spPr>
            <c:extLst>
              <c:ext xmlns:c16="http://schemas.microsoft.com/office/drawing/2014/chart" uri="{C3380CC4-5D6E-409C-BE32-E72D297353CC}">
                <c16:uniqueId val="{00000003-9102-4CE9-B42B-871E6A37D106}"/>
              </c:ext>
            </c:extLst>
          </c:dPt>
          <c:dPt>
            <c:idx val="4"/>
            <c:bubble3D val="0"/>
            <c:explosion val="1"/>
            <c:spPr>
              <a:solidFill>
                <a:srgbClr val="7030A0"/>
              </a:solidFill>
              <a:ln w="19050">
                <a:solidFill>
                  <a:schemeClr val="lt1"/>
                </a:solidFill>
              </a:ln>
              <a:effectLst/>
            </c:spPr>
            <c:extLst>
              <c:ext xmlns:c16="http://schemas.microsoft.com/office/drawing/2014/chart" uri="{C3380CC4-5D6E-409C-BE32-E72D297353CC}">
                <c16:uniqueId val="{00000004-9102-4CE9-B42B-871E6A37D106}"/>
              </c:ext>
            </c:extLst>
          </c:dPt>
          <c:dPt>
            <c:idx val="5"/>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5-9102-4CE9-B42B-871E6A37D106}"/>
              </c:ext>
            </c:extLst>
          </c:dPt>
          <c:cat>
            <c:strRef>
              <c:f>Sheet1!$A$2:$A$7</c:f>
              <c:strCache>
                <c:ptCount val="6"/>
                <c:pt idx="0">
                  <c:v>TSCA</c:v>
                </c:pt>
                <c:pt idx="1">
                  <c:v>CWA</c:v>
                </c:pt>
                <c:pt idx="2">
                  <c:v>FIFRA</c:v>
                </c:pt>
                <c:pt idx="3">
                  <c:v>CAA</c:v>
                </c:pt>
                <c:pt idx="4">
                  <c:v>RCRA</c:v>
                </c:pt>
                <c:pt idx="5">
                  <c:v>Title 18</c:v>
                </c:pt>
              </c:strCache>
            </c:strRef>
          </c:cat>
          <c:val>
            <c:numRef>
              <c:f>Sheet1!$B$2:$B$7</c:f>
              <c:numCache>
                <c:formatCode>General</c:formatCode>
                <c:ptCount val="6"/>
                <c:pt idx="0">
                  <c:v>5</c:v>
                </c:pt>
                <c:pt idx="1">
                  <c:v>16</c:v>
                </c:pt>
                <c:pt idx="2">
                  <c:v>8</c:v>
                </c:pt>
                <c:pt idx="3">
                  <c:v>12</c:v>
                </c:pt>
                <c:pt idx="4">
                  <c:v>4</c:v>
                </c:pt>
                <c:pt idx="5">
                  <c:v>4</c:v>
                </c:pt>
              </c:numCache>
            </c:numRef>
          </c:val>
          <c:extLst>
            <c:ext xmlns:c16="http://schemas.microsoft.com/office/drawing/2014/chart" uri="{C3380CC4-5D6E-409C-BE32-E72D297353CC}">
              <c16:uniqueId val="{00000000-9102-4CE9-B42B-871E6A37D10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0.64468</cdr:x>
      <cdr:y>0.44112</cdr:y>
    </cdr:from>
    <cdr:to>
      <cdr:x>0.75718</cdr:x>
      <cdr:y>0.60987</cdr:y>
    </cdr:to>
    <cdr:sp macro="" textlink="">
      <cdr:nvSpPr>
        <cdr:cNvPr id="2" name="TextBox 1">
          <a:extLst xmlns:a="http://schemas.openxmlformats.org/drawingml/2006/main">
            <a:ext uri="{FF2B5EF4-FFF2-40B4-BE49-F238E27FC236}">
              <a16:creationId xmlns:a16="http://schemas.microsoft.com/office/drawing/2014/main" id="{F82B1380-A14B-95FA-0E79-D2317DCCC042}"/>
            </a:ext>
          </a:extLst>
        </cdr:cNvPr>
        <cdr:cNvSpPr txBox="1"/>
      </cdr:nvSpPr>
      <cdr:spPr>
        <a:xfrm xmlns:a="http://schemas.openxmlformats.org/drawingml/2006/main">
          <a:off x="5239928" y="2390272"/>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0.63426</cdr:x>
      <cdr:y>0.43174</cdr:y>
    </cdr:from>
    <cdr:to>
      <cdr:x>0.74676</cdr:x>
      <cdr:y>0.60049</cdr:y>
    </cdr:to>
    <cdr:sp macro="" textlink="">
      <cdr:nvSpPr>
        <cdr:cNvPr id="3" name="TextBox 2">
          <a:extLst xmlns:a="http://schemas.openxmlformats.org/drawingml/2006/main">
            <a:ext uri="{FF2B5EF4-FFF2-40B4-BE49-F238E27FC236}">
              <a16:creationId xmlns:a16="http://schemas.microsoft.com/office/drawing/2014/main" id="{FD0AC2A2-851E-3454-3D34-A79104E5FD36}"/>
            </a:ext>
          </a:extLst>
        </cdr:cNvPr>
        <cdr:cNvSpPr txBox="1"/>
      </cdr:nvSpPr>
      <cdr:spPr>
        <a:xfrm xmlns:a="http://schemas.openxmlformats.org/drawingml/2006/main">
          <a:off x="5155261" y="233947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solidFill>
                <a:schemeClr val="bg1"/>
              </a:solidFill>
            </a:rPr>
            <a:t>CWA 33%</a:t>
          </a:r>
        </a:p>
      </cdr:txBody>
    </cdr:sp>
  </cdr:relSizeAnchor>
  <cdr:relSizeAnchor xmlns:cdr="http://schemas.openxmlformats.org/drawingml/2006/chartDrawing">
    <cdr:from>
      <cdr:x>0.54676</cdr:x>
      <cdr:y>0.14737</cdr:y>
    </cdr:from>
    <cdr:to>
      <cdr:x>0.65926</cdr:x>
      <cdr:y>0.31612</cdr:y>
    </cdr:to>
    <cdr:sp macro="" textlink="">
      <cdr:nvSpPr>
        <cdr:cNvPr id="4" name="TextBox 3">
          <a:extLst xmlns:a="http://schemas.openxmlformats.org/drawingml/2006/main">
            <a:ext uri="{FF2B5EF4-FFF2-40B4-BE49-F238E27FC236}">
              <a16:creationId xmlns:a16="http://schemas.microsoft.com/office/drawing/2014/main" id="{05356CF4-5437-8949-A743-14F3E49E6BEB}"/>
            </a:ext>
          </a:extLst>
        </cdr:cNvPr>
        <cdr:cNvSpPr txBox="1"/>
      </cdr:nvSpPr>
      <cdr:spPr>
        <a:xfrm xmlns:a="http://schemas.openxmlformats.org/drawingml/2006/main">
          <a:off x="4444061" y="798539"/>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bg1"/>
              </a:solidFill>
            </a:rPr>
            <a:t>TSCA 10%</a:t>
          </a:r>
        </a:p>
      </cdr:txBody>
    </cdr:sp>
  </cdr:relSizeAnchor>
  <cdr:relSizeAnchor xmlns:cdr="http://schemas.openxmlformats.org/drawingml/2006/chartDrawing">
    <cdr:from>
      <cdr:x>0.3875</cdr:x>
      <cdr:y>0.1162</cdr:y>
    </cdr:from>
    <cdr:to>
      <cdr:x>0.5</cdr:x>
      <cdr:y>0.28495</cdr:y>
    </cdr:to>
    <cdr:sp macro="" textlink="">
      <cdr:nvSpPr>
        <cdr:cNvPr id="5" name="TextBox 4">
          <a:extLst xmlns:a="http://schemas.openxmlformats.org/drawingml/2006/main">
            <a:ext uri="{FF2B5EF4-FFF2-40B4-BE49-F238E27FC236}">
              <a16:creationId xmlns:a16="http://schemas.microsoft.com/office/drawing/2014/main" id="{7566CA45-6DB7-4EC7-231E-69ACBC49214F}"/>
            </a:ext>
          </a:extLst>
        </cdr:cNvPr>
        <cdr:cNvSpPr txBox="1"/>
      </cdr:nvSpPr>
      <cdr:spPr>
        <a:xfrm xmlns:a="http://schemas.openxmlformats.org/drawingml/2006/main">
          <a:off x="3149600" y="62965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solidFill>
                <a:schemeClr val="bg1"/>
              </a:solidFill>
            </a:rPr>
            <a:t>Title 18 8%</a:t>
          </a:r>
        </a:p>
      </cdr:txBody>
    </cdr:sp>
  </cdr:relSizeAnchor>
  <cdr:relSizeAnchor xmlns:cdr="http://schemas.openxmlformats.org/drawingml/2006/chartDrawing">
    <cdr:from>
      <cdr:x>0.28218</cdr:x>
      <cdr:y>0.19424</cdr:y>
    </cdr:from>
    <cdr:to>
      <cdr:x>0.39468</cdr:x>
      <cdr:y>0.36299</cdr:y>
    </cdr:to>
    <cdr:sp macro="" textlink="">
      <cdr:nvSpPr>
        <cdr:cNvPr id="6" name="TextBox 5">
          <a:extLst xmlns:a="http://schemas.openxmlformats.org/drawingml/2006/main">
            <a:ext uri="{FF2B5EF4-FFF2-40B4-BE49-F238E27FC236}">
              <a16:creationId xmlns:a16="http://schemas.microsoft.com/office/drawing/2014/main" id="{F78685B0-9243-58DF-F00F-449E432D588F}"/>
            </a:ext>
          </a:extLst>
        </cdr:cNvPr>
        <cdr:cNvSpPr txBox="1"/>
      </cdr:nvSpPr>
      <cdr:spPr>
        <a:xfrm xmlns:a="http://schemas.openxmlformats.org/drawingml/2006/main">
          <a:off x="2293528" y="105253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solidFill>
                <a:schemeClr val="bg1"/>
              </a:solidFill>
            </a:rPr>
            <a:t>RCRA 8%</a:t>
          </a:r>
        </a:p>
      </cdr:txBody>
    </cdr:sp>
  </cdr:relSizeAnchor>
  <cdr:relSizeAnchor xmlns:cdr="http://schemas.openxmlformats.org/drawingml/2006/chartDrawing">
    <cdr:from>
      <cdr:x>0.28009</cdr:x>
      <cdr:y>0.48331</cdr:y>
    </cdr:from>
    <cdr:to>
      <cdr:x>0.39259</cdr:x>
      <cdr:y>0.65206</cdr:y>
    </cdr:to>
    <cdr:sp macro="" textlink="">
      <cdr:nvSpPr>
        <cdr:cNvPr id="7" name="TextBox 6">
          <a:extLst xmlns:a="http://schemas.openxmlformats.org/drawingml/2006/main">
            <a:ext uri="{FF2B5EF4-FFF2-40B4-BE49-F238E27FC236}">
              <a16:creationId xmlns:a16="http://schemas.microsoft.com/office/drawing/2014/main" id="{2FB73B92-5DA3-4316-833C-F7DC48169AA1}"/>
            </a:ext>
          </a:extLst>
        </cdr:cNvPr>
        <cdr:cNvSpPr txBox="1"/>
      </cdr:nvSpPr>
      <cdr:spPr>
        <a:xfrm xmlns:a="http://schemas.openxmlformats.org/drawingml/2006/main">
          <a:off x="2276594" y="261887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solidFill>
                <a:schemeClr val="bg1"/>
              </a:solidFill>
            </a:rPr>
            <a:t>CAA 25%</a:t>
          </a:r>
        </a:p>
      </cdr:txBody>
    </cdr:sp>
  </cdr:relSizeAnchor>
  <cdr:relSizeAnchor xmlns:cdr="http://schemas.openxmlformats.org/drawingml/2006/chartDrawing">
    <cdr:from>
      <cdr:x>0.46157</cdr:x>
      <cdr:y>0.70362</cdr:y>
    </cdr:from>
    <cdr:to>
      <cdr:x>0.57407</cdr:x>
      <cdr:y>0.87237</cdr:y>
    </cdr:to>
    <cdr:sp macro="" textlink="">
      <cdr:nvSpPr>
        <cdr:cNvPr id="8" name="TextBox 7">
          <a:extLst xmlns:a="http://schemas.openxmlformats.org/drawingml/2006/main">
            <a:ext uri="{FF2B5EF4-FFF2-40B4-BE49-F238E27FC236}">
              <a16:creationId xmlns:a16="http://schemas.microsoft.com/office/drawing/2014/main" id="{1F823BF5-D6FF-598C-1DD8-D126F2FFD93A}"/>
            </a:ext>
          </a:extLst>
        </cdr:cNvPr>
        <cdr:cNvSpPr txBox="1"/>
      </cdr:nvSpPr>
      <cdr:spPr>
        <a:xfrm xmlns:a="http://schemas.openxmlformats.org/drawingml/2006/main">
          <a:off x="3751609" y="381267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solidFill>
                <a:schemeClr val="bg1"/>
              </a:solidFill>
            </a:rPr>
            <a:t>FIFRA 16%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4"/>
          </a:xfrm>
          <a:prstGeom prst="rect">
            <a:avLst/>
          </a:prstGeom>
        </p:spPr>
        <p:txBody>
          <a:bodyPr vert="horz" lIns="92446" tIns="46223" rIns="92446" bIns="46223" rtlCol="0"/>
          <a:lstStyle>
            <a:lvl1pPr algn="r">
              <a:defRPr sz="1200"/>
            </a:lvl1pPr>
          </a:lstStyle>
          <a:p>
            <a:fld id="{56915539-B2AF-49F1-B393-85F760398AE0}" type="datetimeFigureOut">
              <a:rPr lang="en-US" smtClean="0"/>
              <a:t>5/18/2023</a:t>
            </a:fld>
            <a:endParaRPr lang="en-US" dirty="0"/>
          </a:p>
        </p:txBody>
      </p:sp>
      <p:sp>
        <p:nvSpPr>
          <p:cNvPr id="4" name="Footer Placeholder 3"/>
          <p:cNvSpPr>
            <a:spLocks noGrp="1"/>
          </p:cNvSpPr>
          <p:nvPr>
            <p:ph type="ftr" sz="quarter" idx="2"/>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3"/>
          </a:xfrm>
          <a:prstGeom prst="rect">
            <a:avLst/>
          </a:prstGeom>
        </p:spPr>
        <p:txBody>
          <a:bodyPr vert="horz" lIns="92446" tIns="46223" rIns="92446" bIns="46223" rtlCol="0" anchor="b"/>
          <a:lstStyle>
            <a:lvl1pPr algn="r">
              <a:defRPr sz="1200"/>
            </a:lvl1pPr>
          </a:lstStyle>
          <a:p>
            <a:fld id="{501A2552-8082-499E-A7A9-A0BABB157349}" type="slidenum">
              <a:rPr lang="en-US" smtClean="0"/>
              <a:t>‹#›</a:t>
            </a:fld>
            <a:endParaRPr lang="en-US" dirty="0"/>
          </a:p>
        </p:txBody>
      </p:sp>
    </p:spTree>
    <p:extLst>
      <p:ext uri="{BB962C8B-B14F-4D97-AF65-F5344CB8AC3E}">
        <p14:creationId xmlns:p14="http://schemas.microsoft.com/office/powerpoint/2010/main" val="70505954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9:57:24.9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0,'1030'0,"-847"14,5-1,-158-11,54 8,20 3,16 0,3 0,-78-10,-1 2,0 2,48 13,-73-15,26 2,1-2,0-1,-1-3,51-5,9 1,56 6,167-7,-242-7,-53 5,53-2,606 9,-670-1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9:58:16.3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0,'172'13,"-28"-2,47 9,-130-12,5 4,-42-7,1-1,36 1,402-6,-441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2T18:05:02.1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33,'34'0,"20"1,0-2,87-15,-77 8,0 2,0 4,74 5,-11 0,597-3,-706 1,1 1,35 8,-33-5,-1-1,26 1,31-4,-37-2,-1 2,1 2,-1 1,61 15,-17 2,39 13,-72-19,-27-11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3T02:11:28.2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28,'122'2,"135"-5,-140-9,61-2,1919 15,-2075-1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6FA7E1EC-8180-4300-BC7B-4607B41FABDB}" type="datetimeFigureOut">
              <a:rPr lang="en-US" smtClean="0"/>
              <a:t>5/18/2023</a:t>
            </a:fld>
            <a:endParaRPr lang="en-US" dirty="0"/>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B6E56A40-6909-4970-A8BC-5B4AF14FEE2C}" type="slidenum">
              <a:rPr lang="en-US" smtClean="0"/>
              <a:t>‹#›</a:t>
            </a:fld>
            <a:endParaRPr lang="en-US" dirty="0"/>
          </a:p>
        </p:txBody>
      </p:sp>
    </p:spTree>
    <p:extLst>
      <p:ext uri="{BB962C8B-B14F-4D97-AF65-F5344CB8AC3E}">
        <p14:creationId xmlns:p14="http://schemas.microsoft.com/office/powerpoint/2010/main" val="613848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E56A40-6909-4970-A8BC-5B4AF14FEE2C}" type="slidenum">
              <a:rPr lang="en-US" smtClean="0"/>
              <a:t>1</a:t>
            </a:fld>
            <a:endParaRPr lang="en-US" dirty="0"/>
          </a:p>
        </p:txBody>
      </p:sp>
    </p:spTree>
    <p:extLst>
      <p:ext uri="{BB962C8B-B14F-4D97-AF65-F5344CB8AC3E}">
        <p14:creationId xmlns:p14="http://schemas.microsoft.com/office/powerpoint/2010/main" val="24038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E56A40-6909-4970-A8BC-5B4AF14FEE2C}" type="slidenum">
              <a:rPr lang="en-US" smtClean="0"/>
              <a:t>2</a:t>
            </a:fld>
            <a:endParaRPr lang="en-US" dirty="0"/>
          </a:p>
        </p:txBody>
      </p:sp>
    </p:spTree>
    <p:extLst>
      <p:ext uri="{BB962C8B-B14F-4D97-AF65-F5344CB8AC3E}">
        <p14:creationId xmlns:p14="http://schemas.microsoft.com/office/powerpoint/2010/main" val="2178234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E56A40-6909-4970-A8BC-5B4AF14FEE2C}" type="slidenum">
              <a:rPr lang="en-US" smtClean="0"/>
              <a:t>3</a:t>
            </a:fld>
            <a:endParaRPr lang="en-US" dirty="0"/>
          </a:p>
        </p:txBody>
      </p:sp>
    </p:spTree>
    <p:extLst>
      <p:ext uri="{BB962C8B-B14F-4D97-AF65-F5344CB8AC3E}">
        <p14:creationId xmlns:p14="http://schemas.microsoft.com/office/powerpoint/2010/main" val="3067391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E56A40-6909-4970-A8BC-5B4AF14FEE2C}" type="slidenum">
              <a:rPr lang="en-US" smtClean="0"/>
              <a:t>4</a:t>
            </a:fld>
            <a:endParaRPr lang="en-US" dirty="0"/>
          </a:p>
        </p:txBody>
      </p:sp>
    </p:spTree>
    <p:extLst>
      <p:ext uri="{BB962C8B-B14F-4D97-AF65-F5344CB8AC3E}">
        <p14:creationId xmlns:p14="http://schemas.microsoft.com/office/powerpoint/2010/main" val="3933762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E56A40-6909-4970-A8BC-5B4AF14FEE2C}" type="slidenum">
              <a:rPr lang="en-US" smtClean="0"/>
              <a:t>7</a:t>
            </a:fld>
            <a:endParaRPr lang="en-US" dirty="0"/>
          </a:p>
        </p:txBody>
      </p:sp>
    </p:spTree>
    <p:extLst>
      <p:ext uri="{BB962C8B-B14F-4D97-AF65-F5344CB8AC3E}">
        <p14:creationId xmlns:p14="http://schemas.microsoft.com/office/powerpoint/2010/main" val="2983539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87FE48-D9FB-4709-B1F2-F4BC0C6BF7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655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6E56A40-6909-4970-A8BC-5B4AF14FEE2C}" type="slidenum">
              <a:rPr lang="en-US" smtClean="0"/>
              <a:t>13</a:t>
            </a:fld>
            <a:endParaRPr lang="en-US" dirty="0"/>
          </a:p>
        </p:txBody>
      </p:sp>
    </p:spTree>
    <p:extLst>
      <p:ext uri="{BB962C8B-B14F-4D97-AF65-F5344CB8AC3E}">
        <p14:creationId xmlns:p14="http://schemas.microsoft.com/office/powerpoint/2010/main" val="1677027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5/18/2023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5/18/2023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5/18/2023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5/18/2023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5/18/2023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2.epa.gov/enforcement/report-environmental-violatio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8.png"/><Relationship Id="rId7"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45.png"/><Relationship Id="rId5" Type="http://schemas.openxmlformats.org/officeDocument/2006/relationships/image" Target="../media/image42.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4400" dirty="0"/>
              <a:t>2023</a:t>
            </a:r>
          </a:p>
        </p:txBody>
      </p:sp>
      <p:sp>
        <p:nvSpPr>
          <p:cNvPr id="4" name="Title 1"/>
          <p:cNvSpPr>
            <a:spLocks noGrp="1"/>
          </p:cNvSpPr>
          <p:nvPr>
            <p:ph type="ctrTitle"/>
          </p:nvPr>
        </p:nvSpPr>
        <p:spPr/>
        <p:txBody>
          <a:bodyPr/>
          <a:lstStyle/>
          <a:p>
            <a:r>
              <a:rPr lang="en-US" sz="6000" dirty="0"/>
              <a:t>U.S. EPA Criminal Enforcement Update</a:t>
            </a:r>
          </a:p>
        </p:txBody>
      </p:sp>
      <p:pic>
        <p:nvPicPr>
          <p:cNvPr id="5" name="Picture 6" descr="epa_seal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669" y="4068234"/>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a:hlinkClick r:id="" action="ppaction://ole?verb=0"/>
          </p:cNvPr>
          <p:cNvGraphicFramePr>
            <a:graphicFrameLocks/>
          </p:cNvGraphicFramePr>
          <p:nvPr>
            <p:extLst>
              <p:ext uri="{D42A27DB-BD31-4B8C-83A1-F6EECF244321}">
                <p14:modId xmlns:p14="http://schemas.microsoft.com/office/powerpoint/2010/main" val="2576533245"/>
              </p:ext>
            </p:extLst>
          </p:nvPr>
        </p:nvGraphicFramePr>
        <p:xfrm>
          <a:off x="8635999" y="3810001"/>
          <a:ext cx="1066800" cy="1371600"/>
        </p:xfrm>
        <a:graphic>
          <a:graphicData uri="http://schemas.openxmlformats.org/presentationml/2006/ole">
            <mc:AlternateContent xmlns:mc="http://schemas.openxmlformats.org/markup-compatibility/2006">
              <mc:Choice xmlns:v="urn:schemas-microsoft-com:vml" Requires="v">
                <p:oleObj name="Clip" r:id="rId4" imgW="2779482" imgH="3751389" progId="MS_ClipArt_Gallery.2">
                  <p:embed/>
                </p:oleObj>
              </mc:Choice>
              <mc:Fallback>
                <p:oleObj name="Clip" r:id="rId4" imgW="2779482" imgH="3751389" progId="MS_ClipArt_Gallery.2">
                  <p:embed/>
                  <p:pic>
                    <p:nvPicPr>
                      <p:cNvPr id="6" name="Object 5">
                        <a:hlinkClick r:id="" action="ppaction://ole?verb=0"/>
                      </p:cNvPr>
                      <p:cNvPicPr>
                        <a:picLocks noChangeArrowheads="1"/>
                      </p:cNvPicPr>
                      <p:nvPr/>
                    </p:nvPicPr>
                    <p:blipFill>
                      <a:blip r:embed="rId5">
                        <a:clrChange>
                          <a:clrFrom>
                            <a:srgbClr val="00279F"/>
                          </a:clrFrom>
                          <a:clrTo>
                            <a:srgbClr val="00279F">
                              <a:alpha val="0"/>
                            </a:srgbClr>
                          </a:clrTo>
                        </a:clrChange>
                        <a:extLst>
                          <a:ext uri="{28A0092B-C50C-407E-A947-70E740481C1C}">
                            <a14:useLocalDpi xmlns:a14="http://schemas.microsoft.com/office/drawing/2010/main" val="0"/>
                          </a:ext>
                        </a:extLst>
                      </a:blip>
                      <a:srcRect/>
                      <a:stretch>
                        <a:fillRect/>
                      </a:stretch>
                    </p:blipFill>
                    <p:spPr bwMode="auto">
                      <a:xfrm>
                        <a:off x="8635999" y="3810001"/>
                        <a:ext cx="1066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a:extLst>
              <a:ext uri="{FF2B5EF4-FFF2-40B4-BE49-F238E27FC236}">
                <a16:creationId xmlns:a16="http://schemas.microsoft.com/office/drawing/2014/main" id="{CA8FE99E-2101-4A2C-9FF0-55ECB80540BF}"/>
              </a:ext>
            </a:extLst>
          </p:cNvPr>
          <p:cNvSpPr/>
          <p:nvPr/>
        </p:nvSpPr>
        <p:spPr>
          <a:xfrm>
            <a:off x="348916" y="5455261"/>
            <a:ext cx="7641336" cy="1200329"/>
          </a:xfrm>
          <a:prstGeom prst="rect">
            <a:avLst/>
          </a:prstGeom>
        </p:spPr>
        <p:txBody>
          <a:bodyPr wrap="square">
            <a:spAutoFit/>
          </a:bodyPr>
          <a:lstStyle/>
          <a:p>
            <a:r>
              <a:rPr lang="en-US" dirty="0"/>
              <a:t>This presentation does not represent, and should not be construed to represent, any formal or informal EPA determination, policy or regulation.  This presentation may not be relied on to create any rights, substantive or procedural, enforceable by any party in litigation with the United States. </a:t>
            </a:r>
          </a:p>
        </p:txBody>
      </p:sp>
    </p:spTree>
    <p:extLst>
      <p:ext uri="{BB962C8B-B14F-4D97-AF65-F5344CB8AC3E}">
        <p14:creationId xmlns:p14="http://schemas.microsoft.com/office/powerpoint/2010/main" val="2580820850"/>
      </p:ext>
    </p:extLst>
  </p:cSld>
  <p:clrMapOvr>
    <a:masterClrMapping/>
  </p:clrMapOvr>
  <mc:AlternateContent xmlns:mc="http://schemas.openxmlformats.org/markup-compatibility/2006" xmlns:p14="http://schemas.microsoft.com/office/powerpoint/2010/main">
    <mc:Choice Requires="p14">
      <p:transition spd="slow" p14:dur="2000" advTm="8458"/>
    </mc:Choice>
    <mc:Fallback xmlns="">
      <p:transition spd="slow" advTm="845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5B89D-1DB3-39CB-FD99-7ECEE397B460}"/>
              </a:ext>
            </a:extLst>
          </p:cNvPr>
          <p:cNvSpPr>
            <a:spLocks noGrp="1"/>
          </p:cNvSpPr>
          <p:nvPr>
            <p:ph type="title"/>
          </p:nvPr>
        </p:nvSpPr>
        <p:spPr>
          <a:xfrm>
            <a:off x="1371600" y="685800"/>
            <a:ext cx="9601200" cy="768927"/>
          </a:xfrm>
        </p:spPr>
        <p:txBody>
          <a:bodyPr/>
          <a:lstStyle/>
          <a:p>
            <a:r>
              <a:rPr lang="en-US" dirty="0"/>
              <a:t>Victims:  Direct and indirect</a:t>
            </a:r>
          </a:p>
        </p:txBody>
      </p:sp>
      <p:sp>
        <p:nvSpPr>
          <p:cNvPr id="3" name="Content Placeholder 2">
            <a:extLst>
              <a:ext uri="{FF2B5EF4-FFF2-40B4-BE49-F238E27FC236}">
                <a16:creationId xmlns:a16="http://schemas.microsoft.com/office/drawing/2014/main" id="{F9A336C4-0F6E-52E0-241F-3C09EB4ECD9F}"/>
              </a:ext>
            </a:extLst>
          </p:cNvPr>
          <p:cNvSpPr>
            <a:spLocks noGrp="1"/>
          </p:cNvSpPr>
          <p:nvPr>
            <p:ph idx="1"/>
          </p:nvPr>
        </p:nvSpPr>
        <p:spPr>
          <a:xfrm>
            <a:off x="1371600" y="1749136"/>
            <a:ext cx="9601200" cy="4412673"/>
          </a:xfrm>
        </p:spPr>
        <p:txBody>
          <a:bodyPr>
            <a:noAutofit/>
          </a:bodyPr>
          <a:lstStyle/>
          <a:p>
            <a:r>
              <a:rPr lang="en-US" sz="2400" dirty="0"/>
              <a:t>Medical and Dental Facilities:  Children’s Hospital, VA Hospital</a:t>
            </a:r>
          </a:p>
          <a:p>
            <a:r>
              <a:rPr lang="en-US" sz="2400" dirty="0"/>
              <a:t>Schools and Colleges</a:t>
            </a:r>
          </a:p>
          <a:p>
            <a:r>
              <a:rPr lang="en-US" sz="2400" dirty="0"/>
              <a:t>Fire Departments</a:t>
            </a:r>
          </a:p>
          <a:p>
            <a:r>
              <a:rPr lang="en-US" sz="2400" dirty="0"/>
              <a:t>Law Enforcement Agencies</a:t>
            </a:r>
          </a:p>
          <a:p>
            <a:r>
              <a:rPr lang="en-US" sz="2400" dirty="0"/>
              <a:t>United States Military/Agencies:  FAA, Federal Bureau of Prisons, Department of Treasury, HUD, U.S. Customs and Border Protection, Federal Protective Services, Department of Homeland Security, Internal Revenue Service</a:t>
            </a:r>
          </a:p>
          <a:p>
            <a:r>
              <a:rPr lang="en-US" sz="2400" dirty="0"/>
              <a:t>State Government/Agencies</a:t>
            </a:r>
          </a:p>
          <a:p>
            <a:r>
              <a:rPr lang="en-US" sz="2400" dirty="0"/>
              <a:t>Native American Tribes</a:t>
            </a:r>
          </a:p>
        </p:txBody>
      </p:sp>
    </p:spTree>
    <p:extLst>
      <p:ext uri="{BB962C8B-B14F-4D97-AF65-F5344CB8AC3E}">
        <p14:creationId xmlns:p14="http://schemas.microsoft.com/office/powerpoint/2010/main" val="1734302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5FF0F-3A1A-976E-1230-9BE814E3FA11}"/>
              </a:ext>
            </a:extLst>
          </p:cNvPr>
          <p:cNvSpPr>
            <a:spLocks noGrp="1"/>
          </p:cNvSpPr>
          <p:nvPr>
            <p:ph type="title"/>
          </p:nvPr>
        </p:nvSpPr>
        <p:spPr/>
        <p:txBody>
          <a:bodyPr anchor="ctr">
            <a:normAutofit/>
          </a:bodyPr>
          <a:lstStyle/>
          <a:p>
            <a:r>
              <a:rPr lang="en-US" sz="3200" dirty="0">
                <a:solidFill>
                  <a:schemeClr val="bg1"/>
                </a:solidFill>
              </a:rPr>
              <a:t>December 2022 – Federal Sentencing</a:t>
            </a:r>
          </a:p>
        </p:txBody>
      </p:sp>
      <p:sp>
        <p:nvSpPr>
          <p:cNvPr id="3" name="Content Placeholder 2">
            <a:extLst>
              <a:ext uri="{FF2B5EF4-FFF2-40B4-BE49-F238E27FC236}">
                <a16:creationId xmlns:a16="http://schemas.microsoft.com/office/drawing/2014/main" id="{2BF2486B-ECEE-0655-874C-548528171DF3}"/>
              </a:ext>
            </a:extLst>
          </p:cNvPr>
          <p:cNvSpPr>
            <a:spLocks noGrp="1"/>
          </p:cNvSpPr>
          <p:nvPr>
            <p:ph idx="1"/>
          </p:nvPr>
        </p:nvSpPr>
        <p:spPr/>
        <p:txBody>
          <a:bodyPr anchor="ctr">
            <a:normAutofit/>
          </a:bodyPr>
          <a:lstStyle/>
          <a:p>
            <a:r>
              <a:rPr lang="en-US" sz="2000" b="1" dirty="0"/>
              <a:t>Five years </a:t>
            </a:r>
            <a:r>
              <a:rPr lang="en-US" sz="2000" dirty="0"/>
              <a:t>incarceration, followed by 3 years supervised release </a:t>
            </a:r>
          </a:p>
          <a:p>
            <a:pPr lvl="1"/>
            <a:r>
              <a:rPr lang="en-US" sz="2000" b="1" dirty="0"/>
              <a:t>FIFRA</a:t>
            </a:r>
            <a:r>
              <a:rPr lang="en-US" sz="2000" dirty="0"/>
              <a:t> (12 months) </a:t>
            </a:r>
          </a:p>
          <a:p>
            <a:pPr lvl="1"/>
            <a:r>
              <a:rPr lang="en-US" sz="2000" b="1" dirty="0"/>
              <a:t>Wire Fraud</a:t>
            </a:r>
            <a:r>
              <a:rPr lang="en-US" sz="2000" dirty="0"/>
              <a:t> (60 months)</a:t>
            </a:r>
          </a:p>
          <a:p>
            <a:pPr lvl="1"/>
            <a:r>
              <a:rPr lang="en-US" sz="2000" b="1" dirty="0"/>
              <a:t>False Claims </a:t>
            </a:r>
            <a:r>
              <a:rPr lang="en-US" sz="2000" dirty="0"/>
              <a:t>(60 months)</a:t>
            </a:r>
          </a:p>
          <a:p>
            <a:r>
              <a:rPr lang="en-US" b="1" cap="small" spc="140" dirty="0"/>
              <a:t>Forfeiture</a:t>
            </a:r>
          </a:p>
          <a:p>
            <a:pPr lvl="1"/>
            <a:r>
              <a:rPr lang="en-US" dirty="0"/>
              <a:t>$2.7 million Forfeiture Order</a:t>
            </a:r>
          </a:p>
          <a:p>
            <a:r>
              <a:rPr lang="en-US" b="1" cap="small" spc="140" dirty="0"/>
              <a:t>Restitution</a:t>
            </a:r>
          </a:p>
          <a:p>
            <a:pPr lvl="1"/>
            <a:r>
              <a:rPr lang="en-US" sz="2200" dirty="0"/>
              <a:t>Government provided list of victims and amounts subject to restitution</a:t>
            </a:r>
          </a:p>
          <a:p>
            <a:pPr lvl="1"/>
            <a:r>
              <a:rPr lang="en-US" sz="2200" dirty="0"/>
              <a:t>Restitution of $207,363,30 </a:t>
            </a:r>
          </a:p>
          <a:p>
            <a:endParaRPr lang="en-US" sz="2000" dirty="0"/>
          </a:p>
        </p:txBody>
      </p:sp>
      <p:sp>
        <p:nvSpPr>
          <p:cNvPr id="5" name="Text Placeholder 4">
            <a:extLst>
              <a:ext uri="{FF2B5EF4-FFF2-40B4-BE49-F238E27FC236}">
                <a16:creationId xmlns:a16="http://schemas.microsoft.com/office/drawing/2014/main" id="{188E1CB6-DDE0-D4C4-980E-8E5820F5CFC7}"/>
              </a:ext>
            </a:extLst>
          </p:cNvPr>
          <p:cNvSpPr>
            <a:spLocks noGrp="1"/>
          </p:cNvSpPr>
          <p:nvPr>
            <p:ph type="body" sz="half" idx="2"/>
          </p:nvPr>
        </p:nvSpPr>
        <p:spPr/>
        <p:txBody>
          <a:bodyPr>
            <a:normAutofit/>
          </a:bodyPr>
          <a:lstStyle/>
          <a:p>
            <a:r>
              <a:rPr lang="en-US" sz="3200" dirty="0">
                <a:solidFill>
                  <a:schemeClr val="bg1"/>
                </a:solidFill>
              </a:rPr>
              <a:t>April 2023 -Restitution Hearing</a:t>
            </a:r>
          </a:p>
        </p:txBody>
      </p:sp>
      <p:sp>
        <p:nvSpPr>
          <p:cNvPr id="4" name="Slide Number Placeholder 3">
            <a:extLst>
              <a:ext uri="{FF2B5EF4-FFF2-40B4-BE49-F238E27FC236}">
                <a16:creationId xmlns:a16="http://schemas.microsoft.com/office/drawing/2014/main" id="{11DFAB23-7531-F13C-0148-48DBCFDA7DFA}"/>
              </a:ext>
            </a:extLst>
          </p:cNvPr>
          <p:cNvSpPr>
            <a:spLocks noGrp="1"/>
          </p:cNvSpPr>
          <p:nvPr>
            <p:ph type="sldNum" sz="quarter" idx="12"/>
          </p:nvPr>
        </p:nvSpPr>
        <p:spPr/>
        <p:txBody>
          <a:bodyPr anchor="ctr">
            <a:normAutofit/>
          </a:bodyPr>
          <a:lstStyle/>
          <a:p>
            <a:pPr marL="0" marR="0" lvl="0" indent="0" algn="r" defTabSz="457200" rtl="0" eaLnBrk="1" fontAlgn="auto" latinLnBrk="0" hangingPunct="1">
              <a:spcBef>
                <a:spcPts val="0"/>
              </a:spcBef>
              <a:spcAft>
                <a:spcPts val="600"/>
              </a:spcAft>
              <a:buClrTx/>
              <a:buSzTx/>
              <a:buFontTx/>
              <a:buNone/>
              <a:tabLst/>
              <a:defRPr/>
            </a:pPr>
            <a:fld id="{D57F1E4F-1CFF-5643-939E-217C01CDF565}" type="slidenum">
              <a:rPr kumimoji="0" lang="en-US" sz="1000" b="0" i="0" u="none" strike="noStrike" kern="1200" cap="none" spc="0" normalizeH="0" baseline="0" noProof="0">
                <a:ln>
                  <a:noFill/>
                </a:ln>
                <a:solidFill>
                  <a:schemeClr val="accent1"/>
                </a:solidFill>
                <a:effectLst/>
                <a:uLnTx/>
                <a:uFillTx/>
                <a:latin typeface="Calibri" panose="020F0502020204030204"/>
                <a:ea typeface="+mn-ea"/>
                <a:cs typeface="+mn-cs"/>
              </a:rPr>
              <a:pPr marL="0" marR="0" lvl="0" indent="0" algn="r" defTabSz="457200" rtl="0" eaLnBrk="1" fontAlgn="auto" latinLnBrk="0" hangingPunct="1">
                <a:spcBef>
                  <a:spcPts val="0"/>
                </a:spcBef>
                <a:spcAft>
                  <a:spcPts val="600"/>
                </a:spcAft>
                <a:buClrTx/>
                <a:buSzTx/>
                <a:buFontTx/>
                <a:buNone/>
                <a:tabLst/>
                <a:defRPr/>
              </a:pPr>
              <a:t>11</a:t>
            </a:fld>
            <a:endParaRPr kumimoji="0" lang="en-US" sz="1000" b="0" i="0" u="none" strike="noStrike" kern="1200" cap="none" spc="0" normalizeH="0" baseline="0" noProof="0">
              <a:ln>
                <a:noFill/>
              </a:ln>
              <a:solidFill>
                <a:schemeClr val="accent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589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0340-B5EF-621D-020F-36E0854B8B1A}"/>
              </a:ext>
            </a:extLst>
          </p:cNvPr>
          <p:cNvSpPr>
            <a:spLocks noGrp="1"/>
          </p:cNvSpPr>
          <p:nvPr>
            <p:ph type="title"/>
          </p:nvPr>
        </p:nvSpPr>
        <p:spPr>
          <a:xfrm>
            <a:off x="1371599" y="685800"/>
            <a:ext cx="10070757" cy="1485900"/>
          </a:xfrm>
        </p:spPr>
        <p:txBody>
          <a:bodyPr/>
          <a:lstStyle/>
          <a:p>
            <a:r>
              <a:rPr lang="en-US" dirty="0"/>
              <a:t>Lead abatement/RRP cases under TSCA</a:t>
            </a:r>
          </a:p>
        </p:txBody>
      </p:sp>
      <p:sp>
        <p:nvSpPr>
          <p:cNvPr id="3" name="Content Placeholder 2">
            <a:extLst>
              <a:ext uri="{FF2B5EF4-FFF2-40B4-BE49-F238E27FC236}">
                <a16:creationId xmlns:a16="http://schemas.microsoft.com/office/drawing/2014/main" id="{0CEE6A8C-96CF-D9C5-678D-231C277E77BF}"/>
              </a:ext>
            </a:extLst>
          </p:cNvPr>
          <p:cNvSpPr>
            <a:spLocks noGrp="1"/>
          </p:cNvSpPr>
          <p:nvPr>
            <p:ph idx="1"/>
          </p:nvPr>
        </p:nvSpPr>
        <p:spPr>
          <a:xfrm>
            <a:off x="1371600" y="1600200"/>
            <a:ext cx="9601200" cy="4894118"/>
          </a:xfrm>
        </p:spPr>
        <p:txBody>
          <a:bodyPr>
            <a:normAutofit/>
          </a:bodyPr>
          <a:lstStyle/>
          <a:p>
            <a:r>
              <a:rPr lang="en-US" sz="2200" dirty="0"/>
              <a:t>Consistent with efforts to lead poisoning in children</a:t>
            </a:r>
          </a:p>
          <a:p>
            <a:r>
              <a:rPr lang="en-US" sz="2200" dirty="0"/>
              <a:t>Currently have significant investigations in multiple jurisdictions</a:t>
            </a:r>
          </a:p>
          <a:p>
            <a:r>
              <a:rPr lang="en-US" sz="2200" dirty="0"/>
              <a:t>TSCA Felony provision added to the statute in 2016 for imminent danger of death or serious bodily injury:  </a:t>
            </a:r>
          </a:p>
          <a:p>
            <a:pPr marL="530352" lvl="1" indent="0">
              <a:buNone/>
            </a:pPr>
            <a:r>
              <a:rPr lang="en-US" sz="2200" i="0" dirty="0"/>
              <a:t>“Any person who knowingly and willfully violates any provision of section 2614 or  2689 of this title, and who knows at the time of the violation that the violation places an individual in imminent danger of death or serious bodily injury, shall be subject on conviction to a fine of not more than $250,000, or imprisonment for not more than 15 years, or both.”</a:t>
            </a:r>
          </a:p>
          <a:p>
            <a:pPr marL="0" indent="0">
              <a:buNone/>
            </a:pPr>
            <a:r>
              <a:rPr lang="en-US" sz="2200" dirty="0"/>
              <a:t>15 U.S.C. § 2615(b)(2)(A) </a:t>
            </a:r>
          </a:p>
          <a:p>
            <a:r>
              <a:rPr lang="en-US" sz="2200" dirty="0"/>
              <a:t>Region 2 indicted the first case in the U.S in August 2021</a:t>
            </a:r>
          </a:p>
          <a:p>
            <a:pPr lvl="1"/>
            <a:r>
              <a:rPr lang="en-US" sz="2200" dirty="0"/>
              <a:t>Case will be going to trial in July in the Eastern District</a:t>
            </a:r>
            <a:endParaRPr lang="en-US" sz="2200" dirty="0">
              <a:highlight>
                <a:srgbClr val="FFFF00"/>
              </a:highlight>
            </a:endParaRPr>
          </a:p>
        </p:txBody>
      </p:sp>
    </p:spTree>
    <p:extLst>
      <p:ext uri="{BB962C8B-B14F-4D97-AF65-F5344CB8AC3E}">
        <p14:creationId xmlns:p14="http://schemas.microsoft.com/office/powerpoint/2010/main" val="1598925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72CE-8B3B-4BF8-9303-99B362BAF6C3}"/>
              </a:ext>
            </a:extLst>
          </p:cNvPr>
          <p:cNvSpPr>
            <a:spLocks noGrp="1"/>
          </p:cNvSpPr>
          <p:nvPr>
            <p:ph type="title"/>
          </p:nvPr>
        </p:nvSpPr>
        <p:spPr/>
        <p:txBody>
          <a:bodyPr>
            <a:normAutofit/>
          </a:bodyPr>
          <a:lstStyle/>
          <a:p>
            <a:r>
              <a:rPr lang="en-US" i="1" dirty="0">
                <a:solidFill>
                  <a:schemeClr val="tx1"/>
                </a:solidFill>
              </a:rPr>
              <a:t>United States v. </a:t>
            </a:r>
            <a:r>
              <a:rPr lang="en-US" i="1" dirty="0" err="1">
                <a:solidFill>
                  <a:schemeClr val="tx1"/>
                </a:solidFill>
              </a:rPr>
              <a:t>Dalfin</a:t>
            </a:r>
            <a:r>
              <a:rPr lang="en-US" i="1" dirty="0">
                <a:solidFill>
                  <a:schemeClr val="tx1"/>
                </a:solidFill>
              </a:rPr>
              <a:t> and Heil </a:t>
            </a:r>
            <a:r>
              <a:rPr lang="en-US" dirty="0">
                <a:solidFill>
                  <a:schemeClr val="tx1"/>
                </a:solidFill>
              </a:rPr>
              <a:t>(WDNY)</a:t>
            </a:r>
            <a:endParaRPr lang="en-US" i="1" dirty="0">
              <a:solidFill>
                <a:schemeClr val="tx1"/>
              </a:solidFill>
            </a:endParaRPr>
          </a:p>
        </p:txBody>
      </p:sp>
      <p:sp>
        <p:nvSpPr>
          <p:cNvPr id="3" name="Content Placeholder 2">
            <a:extLst>
              <a:ext uri="{FF2B5EF4-FFF2-40B4-BE49-F238E27FC236}">
                <a16:creationId xmlns:a16="http://schemas.microsoft.com/office/drawing/2014/main" id="{4530B617-3CAC-40CC-9CEA-2C6A0EB53D99}"/>
              </a:ext>
            </a:extLst>
          </p:cNvPr>
          <p:cNvSpPr>
            <a:spLocks noGrp="1"/>
          </p:cNvSpPr>
          <p:nvPr>
            <p:ph sz="half" idx="2"/>
          </p:nvPr>
        </p:nvSpPr>
        <p:spPr>
          <a:xfrm>
            <a:off x="966354" y="1470454"/>
            <a:ext cx="5454054" cy="4992129"/>
          </a:xfrm>
        </p:spPr>
        <p:txBody>
          <a:bodyPr>
            <a:noAutofit/>
          </a:bodyPr>
          <a:lstStyle/>
          <a:p>
            <a:r>
              <a:rPr lang="en-US" sz="2200" dirty="0" err="1"/>
              <a:t>Dalfin</a:t>
            </a:r>
            <a:r>
              <a:rPr lang="en-US" sz="2200" dirty="0"/>
              <a:t> is a property owner in Buffalo</a:t>
            </a:r>
          </a:p>
          <a:p>
            <a:r>
              <a:rPr lang="en-US" sz="2200" dirty="0"/>
              <a:t>Heil was his property manager, agent, and close associate</a:t>
            </a:r>
          </a:p>
          <a:p>
            <a:r>
              <a:rPr lang="en-US" sz="2200" dirty="0"/>
              <a:t>From 2007- 2020, </a:t>
            </a:r>
            <a:r>
              <a:rPr lang="en-US" sz="2200" dirty="0" err="1"/>
              <a:t>Dalfin</a:t>
            </a:r>
            <a:r>
              <a:rPr lang="en-US" sz="2200" dirty="0"/>
              <a:t>-owned companies owned approximately 157 properties </a:t>
            </a:r>
          </a:p>
          <a:p>
            <a:r>
              <a:rPr lang="en-US" sz="2200" dirty="0"/>
              <a:t>Of these, 63 had been cited for lead-based paint violations</a:t>
            </a:r>
          </a:p>
          <a:p>
            <a:r>
              <a:rPr lang="en-US" sz="2200" dirty="0"/>
              <a:t>Properties located in neighborhoods with median income &lt; $20,000</a:t>
            </a:r>
          </a:p>
          <a:p>
            <a:pPr marL="0" indent="0">
              <a:buNone/>
            </a:pPr>
            <a:r>
              <a:rPr lang="en-US" sz="2200" b="1" dirty="0"/>
              <a:t>TSCA requires disclosure of known lead hazards to renters or buyers</a:t>
            </a:r>
          </a:p>
          <a:p>
            <a:pPr marL="0" indent="0">
              <a:buNone/>
            </a:pPr>
            <a:endParaRPr lang="en-US" sz="2800" dirty="0"/>
          </a:p>
        </p:txBody>
      </p:sp>
      <p:pic>
        <p:nvPicPr>
          <p:cNvPr id="8" name="Content Placeholder 7">
            <a:extLst>
              <a:ext uri="{FF2B5EF4-FFF2-40B4-BE49-F238E27FC236}">
                <a16:creationId xmlns:a16="http://schemas.microsoft.com/office/drawing/2014/main" id="{DF6A168F-3684-CBB3-8C2A-8C8809A59CF1}"/>
              </a:ext>
            </a:extLst>
          </p:cNvPr>
          <p:cNvPicPr>
            <a:picLocks noGrp="1" noChangeAspect="1"/>
          </p:cNvPicPr>
          <p:nvPr>
            <p:ph sz="quarter" idx="4"/>
          </p:nvPr>
        </p:nvPicPr>
        <p:blipFill>
          <a:blip r:embed="rId3"/>
          <a:stretch>
            <a:fillRect/>
          </a:stretch>
        </p:blipFill>
        <p:spPr>
          <a:xfrm>
            <a:off x="6420408" y="2171700"/>
            <a:ext cx="5433886" cy="3695701"/>
          </a:xfrm>
        </p:spPr>
      </p:pic>
    </p:spTree>
    <p:extLst>
      <p:ext uri="{BB962C8B-B14F-4D97-AF65-F5344CB8AC3E}">
        <p14:creationId xmlns:p14="http://schemas.microsoft.com/office/powerpoint/2010/main" val="4061572540"/>
      </p:ext>
    </p:extLst>
  </p:cSld>
  <p:clrMapOvr>
    <a:masterClrMapping/>
  </p:clrMapOvr>
  <mc:AlternateContent xmlns:mc="http://schemas.openxmlformats.org/markup-compatibility/2006" xmlns:p14="http://schemas.microsoft.com/office/powerpoint/2010/main">
    <mc:Choice Requires="p14">
      <p:transition spd="slow" p14:dur="2000" advTm="82673"/>
    </mc:Choice>
    <mc:Fallback xmlns="">
      <p:transition spd="slow" advTm="8267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EB68-3A75-4E43-A549-0153B8FFE468}"/>
              </a:ext>
            </a:extLst>
          </p:cNvPr>
          <p:cNvSpPr>
            <a:spLocks noGrp="1"/>
          </p:cNvSpPr>
          <p:nvPr>
            <p:ph type="title"/>
          </p:nvPr>
        </p:nvSpPr>
        <p:spPr/>
        <p:txBody>
          <a:bodyPr/>
          <a:lstStyle/>
          <a:p>
            <a:r>
              <a:rPr lang="en-US" i="1" dirty="0">
                <a:solidFill>
                  <a:schemeClr val="tx1"/>
                </a:solidFill>
              </a:rPr>
              <a:t>United States v. </a:t>
            </a:r>
            <a:r>
              <a:rPr lang="en-US" i="1" dirty="0" err="1">
                <a:solidFill>
                  <a:schemeClr val="tx1"/>
                </a:solidFill>
              </a:rPr>
              <a:t>Dalfin</a:t>
            </a:r>
            <a:r>
              <a:rPr lang="en-US" i="1" dirty="0">
                <a:solidFill>
                  <a:schemeClr val="tx1"/>
                </a:solidFill>
              </a:rPr>
              <a:t> and Heil (cont’d)</a:t>
            </a:r>
            <a:endParaRPr lang="en-US" dirty="0">
              <a:solidFill>
                <a:schemeClr val="tx1"/>
              </a:solidFill>
            </a:endParaRPr>
          </a:p>
        </p:txBody>
      </p:sp>
      <p:sp>
        <p:nvSpPr>
          <p:cNvPr id="3" name="Content Placeholder 2">
            <a:extLst>
              <a:ext uri="{FF2B5EF4-FFF2-40B4-BE49-F238E27FC236}">
                <a16:creationId xmlns:a16="http://schemas.microsoft.com/office/drawing/2014/main" id="{B9CA9B55-CFE8-46B8-B99B-22789B0B1DC8}"/>
              </a:ext>
            </a:extLst>
          </p:cNvPr>
          <p:cNvSpPr>
            <a:spLocks noGrp="1"/>
          </p:cNvSpPr>
          <p:nvPr>
            <p:ph idx="1"/>
          </p:nvPr>
        </p:nvSpPr>
        <p:spPr>
          <a:xfrm>
            <a:off x="1371600" y="1695236"/>
            <a:ext cx="10412858" cy="4172164"/>
          </a:xfrm>
        </p:spPr>
        <p:txBody>
          <a:bodyPr>
            <a:normAutofit fontScale="85000" lnSpcReduction="20000"/>
          </a:bodyPr>
          <a:lstStyle/>
          <a:p>
            <a:r>
              <a:rPr lang="en-US" sz="2800" dirty="0"/>
              <a:t>Rental of housing</a:t>
            </a:r>
          </a:p>
          <a:p>
            <a:pPr lvl="1"/>
            <a:r>
              <a:rPr lang="en-US" sz="2800" dirty="0"/>
              <a:t>Tenants in housing with violations received no lead disclosures or received false lead disclosures</a:t>
            </a:r>
          </a:p>
          <a:p>
            <a:pPr lvl="1"/>
            <a:r>
              <a:rPr lang="en-US" sz="2800" dirty="0"/>
              <a:t>23 children with elevated blood lead levels linked to this housing</a:t>
            </a:r>
          </a:p>
          <a:p>
            <a:r>
              <a:rPr lang="en-US" sz="2800" dirty="0"/>
              <a:t>Sale of housing</a:t>
            </a:r>
          </a:p>
          <a:p>
            <a:pPr lvl="1"/>
            <a:r>
              <a:rPr lang="en-US" sz="2800" dirty="0"/>
              <a:t>Became aware of a State civil investigation</a:t>
            </a:r>
          </a:p>
          <a:p>
            <a:pPr lvl="1"/>
            <a:r>
              <a:rPr lang="en-US" sz="2800" dirty="0"/>
              <a:t>Consolidated almost all of the properties in another company, of which he is the sole member</a:t>
            </a:r>
          </a:p>
          <a:p>
            <a:pPr lvl="1"/>
            <a:r>
              <a:rPr lang="en-US" sz="2800" dirty="0"/>
              <a:t>Sold many properties to unsuspecting buyers, failing to disclosure the lead hazards</a:t>
            </a:r>
          </a:p>
          <a:p>
            <a:pPr lvl="1"/>
            <a:r>
              <a:rPr lang="en-US" sz="2800" dirty="0"/>
              <a:t>Continued selling properties after he had been directed by the State court to stop</a:t>
            </a:r>
          </a:p>
          <a:p>
            <a:pPr lvl="1"/>
            <a:endParaRPr lang="en-US" dirty="0"/>
          </a:p>
        </p:txBody>
      </p:sp>
    </p:spTree>
    <p:extLst>
      <p:ext uri="{BB962C8B-B14F-4D97-AF65-F5344CB8AC3E}">
        <p14:creationId xmlns:p14="http://schemas.microsoft.com/office/powerpoint/2010/main" val="835671947"/>
      </p:ext>
    </p:extLst>
  </p:cSld>
  <p:clrMapOvr>
    <a:masterClrMapping/>
  </p:clrMapOvr>
  <mc:AlternateContent xmlns:mc="http://schemas.openxmlformats.org/markup-compatibility/2006" xmlns:p14="http://schemas.microsoft.com/office/powerpoint/2010/main">
    <mc:Choice Requires="p14">
      <p:transition spd="slow" p14:dur="2000" advTm="75729"/>
    </mc:Choice>
    <mc:Fallback xmlns="">
      <p:transition spd="slow" advTm="7572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814DA-FC74-C143-B9B6-CBBEAD4D679C}"/>
              </a:ext>
            </a:extLst>
          </p:cNvPr>
          <p:cNvSpPr>
            <a:spLocks noGrp="1"/>
          </p:cNvSpPr>
          <p:nvPr>
            <p:ph type="title"/>
          </p:nvPr>
        </p:nvSpPr>
        <p:spPr/>
        <p:txBody>
          <a:bodyPr/>
          <a:lstStyle/>
          <a:p>
            <a:r>
              <a:rPr lang="en-US" dirty="0"/>
              <a:t>Paul Heil</a:t>
            </a:r>
          </a:p>
        </p:txBody>
      </p:sp>
      <p:sp>
        <p:nvSpPr>
          <p:cNvPr id="3" name="Content Placeholder 2">
            <a:extLst>
              <a:ext uri="{FF2B5EF4-FFF2-40B4-BE49-F238E27FC236}">
                <a16:creationId xmlns:a16="http://schemas.microsoft.com/office/drawing/2014/main" id="{DEA3B1ED-FA1F-5D2C-F564-72CC0B55D960}"/>
              </a:ext>
            </a:extLst>
          </p:cNvPr>
          <p:cNvSpPr>
            <a:spLocks noGrp="1"/>
          </p:cNvSpPr>
          <p:nvPr>
            <p:ph idx="1"/>
          </p:nvPr>
        </p:nvSpPr>
        <p:spPr>
          <a:xfrm>
            <a:off x="1371600" y="1569307"/>
            <a:ext cx="8007177" cy="5140411"/>
          </a:xfrm>
        </p:spPr>
        <p:txBody>
          <a:bodyPr>
            <a:normAutofit fontScale="85000" lnSpcReduction="10000"/>
          </a:bodyPr>
          <a:lstStyle/>
          <a:p>
            <a:r>
              <a:rPr lang="en-US" sz="3100" dirty="0"/>
              <a:t>Criminal complaint filed against Heil and </a:t>
            </a:r>
            <a:r>
              <a:rPr lang="en-US" sz="3100" dirty="0" err="1"/>
              <a:t>Dalfin</a:t>
            </a:r>
            <a:r>
              <a:rPr lang="en-US" sz="3100" dirty="0"/>
              <a:t> in May 2021 for conspiracy to commit</a:t>
            </a:r>
          </a:p>
          <a:p>
            <a:pPr lvl="1"/>
            <a:r>
              <a:rPr lang="en-US" sz="3100" dirty="0"/>
              <a:t>Wire fraud</a:t>
            </a:r>
          </a:p>
          <a:p>
            <a:pPr lvl="1"/>
            <a:r>
              <a:rPr lang="en-US" sz="3100" dirty="0"/>
              <a:t>Conspiracy</a:t>
            </a:r>
          </a:p>
          <a:p>
            <a:r>
              <a:rPr lang="en-US" sz="3100" dirty="0" err="1"/>
              <a:t>Heil’s</a:t>
            </a:r>
            <a:r>
              <a:rPr lang="en-US" sz="3100" dirty="0"/>
              <a:t> first court appearance was in June 2021</a:t>
            </a:r>
          </a:p>
          <a:p>
            <a:r>
              <a:rPr lang="en-US" sz="3100" dirty="0"/>
              <a:t>On March 8, 2022, Heil pleaded guilty to a one-count misdemeanor</a:t>
            </a:r>
          </a:p>
          <a:p>
            <a:pPr lvl="1"/>
            <a:r>
              <a:rPr lang="en-US" sz="3100" dirty="0"/>
              <a:t>Aiding and Abetting the Failure to Provide a Lead Paint Hazard Warning Notice</a:t>
            </a:r>
          </a:p>
          <a:p>
            <a:r>
              <a:rPr lang="en-US" sz="3100" dirty="0"/>
              <a:t>In June 2022, he was sentenced </a:t>
            </a:r>
          </a:p>
          <a:p>
            <a:pPr lvl="1"/>
            <a:r>
              <a:rPr lang="en-US" sz="3100" dirty="0"/>
              <a:t>Heil sentenced to a criminal fine of $15,000 and </a:t>
            </a:r>
          </a:p>
          <a:p>
            <a:pPr lvl="1"/>
            <a:r>
              <a:rPr lang="en-US" sz="3100" dirty="0"/>
              <a:t>one year probation</a:t>
            </a:r>
          </a:p>
          <a:p>
            <a:endParaRPr lang="en-US" dirty="0"/>
          </a:p>
        </p:txBody>
      </p:sp>
      <p:pic>
        <p:nvPicPr>
          <p:cNvPr id="4" name="Picture 7">
            <a:extLst>
              <a:ext uri="{FF2B5EF4-FFF2-40B4-BE49-F238E27FC236}">
                <a16:creationId xmlns:a16="http://schemas.microsoft.com/office/drawing/2014/main" id="{2D75F823-61D5-7284-BB95-7CD1EFD0C682}"/>
              </a:ext>
            </a:extLst>
          </p:cNvPr>
          <p:cNvPicPr>
            <a:picLocks noChangeAspect="1"/>
          </p:cNvPicPr>
          <p:nvPr/>
        </p:nvPicPr>
        <p:blipFill rotWithShape="1">
          <a:blip r:embed="rId2"/>
          <a:srcRect t="11555" r="1219" b="-1513"/>
          <a:stretch/>
        </p:blipFill>
        <p:spPr>
          <a:xfrm>
            <a:off x="9499611" y="387932"/>
            <a:ext cx="2212766" cy="2778661"/>
          </a:xfrm>
          <a:prstGeom prst="rect">
            <a:avLst/>
          </a:prstGeom>
        </p:spPr>
      </p:pic>
    </p:spTree>
    <p:extLst>
      <p:ext uri="{BB962C8B-B14F-4D97-AF65-F5344CB8AC3E}">
        <p14:creationId xmlns:p14="http://schemas.microsoft.com/office/powerpoint/2010/main" val="2258072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78416-AFD8-9F5C-8D0B-7E91B26533A2}"/>
              </a:ext>
            </a:extLst>
          </p:cNvPr>
          <p:cNvSpPr>
            <a:spLocks noGrp="1"/>
          </p:cNvSpPr>
          <p:nvPr>
            <p:ph type="title"/>
          </p:nvPr>
        </p:nvSpPr>
        <p:spPr>
          <a:xfrm>
            <a:off x="1371600" y="529671"/>
            <a:ext cx="9601200" cy="779318"/>
          </a:xfrm>
        </p:spPr>
        <p:txBody>
          <a:bodyPr/>
          <a:lstStyle/>
          <a:p>
            <a:r>
              <a:rPr lang="en-US" dirty="0" err="1"/>
              <a:t>Dalfin</a:t>
            </a:r>
            <a:r>
              <a:rPr lang="en-US" dirty="0"/>
              <a:t>, meanwhile, was a fugitive</a:t>
            </a:r>
          </a:p>
        </p:txBody>
      </p:sp>
      <p:sp>
        <p:nvSpPr>
          <p:cNvPr id="3" name="Content Placeholder 2">
            <a:extLst>
              <a:ext uri="{FF2B5EF4-FFF2-40B4-BE49-F238E27FC236}">
                <a16:creationId xmlns:a16="http://schemas.microsoft.com/office/drawing/2014/main" id="{9BB1767B-3268-51CA-9DD7-6E0A62F1BAB8}"/>
              </a:ext>
            </a:extLst>
          </p:cNvPr>
          <p:cNvSpPr>
            <a:spLocks noGrp="1"/>
          </p:cNvSpPr>
          <p:nvPr>
            <p:ph idx="1"/>
          </p:nvPr>
        </p:nvSpPr>
        <p:spPr>
          <a:xfrm>
            <a:off x="766119" y="1308989"/>
            <a:ext cx="8600303" cy="5247939"/>
          </a:xfrm>
        </p:spPr>
        <p:txBody>
          <a:bodyPr>
            <a:normAutofit/>
          </a:bodyPr>
          <a:lstStyle/>
          <a:p>
            <a:r>
              <a:rPr lang="en-US" sz="2400" dirty="0"/>
              <a:t>The same criminal complaint was filed against </a:t>
            </a:r>
            <a:r>
              <a:rPr lang="en-US" sz="2400" dirty="0" err="1"/>
              <a:t>Dalfin</a:t>
            </a:r>
            <a:r>
              <a:rPr lang="en-US" sz="2400" dirty="0"/>
              <a:t> in May 2021</a:t>
            </a:r>
          </a:p>
          <a:p>
            <a:r>
              <a:rPr lang="en-US" sz="2400" dirty="0"/>
              <a:t>EPA-CID sought him for over a year</a:t>
            </a:r>
          </a:p>
          <a:p>
            <a:r>
              <a:rPr lang="en-US" sz="2400" dirty="0"/>
              <a:t>Ultimately, he self-surrendered in July 2022</a:t>
            </a:r>
          </a:p>
          <a:p>
            <a:r>
              <a:rPr lang="en-US" sz="2400" dirty="0"/>
              <a:t>Plea agreement entered by </a:t>
            </a:r>
            <a:r>
              <a:rPr lang="en-US" sz="2400" dirty="0" err="1"/>
              <a:t>Dalfin</a:t>
            </a:r>
            <a:r>
              <a:rPr lang="en-US" sz="2400" dirty="0"/>
              <a:t> in April 2023</a:t>
            </a:r>
          </a:p>
          <a:p>
            <a:pPr lvl="1"/>
            <a:r>
              <a:rPr lang="en-US" sz="2400" dirty="0"/>
              <a:t>One count felony of making &amp; using a false document, 18 U.S.C. 1001(a)(3)</a:t>
            </a:r>
          </a:p>
          <a:p>
            <a:r>
              <a:rPr lang="en-US" sz="2400" dirty="0"/>
              <a:t>Sentencing is in September</a:t>
            </a:r>
          </a:p>
          <a:p>
            <a:pPr lvl="1"/>
            <a:r>
              <a:rPr lang="en-US" sz="2400" dirty="0"/>
              <a:t>Sentencing is likely to be in 12 to 18 months</a:t>
            </a:r>
          </a:p>
          <a:p>
            <a:pPr lvl="1"/>
            <a:r>
              <a:rPr lang="en-US" sz="2400" dirty="0"/>
              <a:t>With a criminal fine of up to $55,000</a:t>
            </a:r>
          </a:p>
          <a:p>
            <a:pPr lvl="1"/>
            <a:r>
              <a:rPr lang="en-US" sz="2400" dirty="0"/>
              <a:t>Court will also require restitution up to $115,000 to purchasers of properties he sold</a:t>
            </a:r>
          </a:p>
          <a:p>
            <a:endParaRPr lang="en-US" dirty="0"/>
          </a:p>
        </p:txBody>
      </p:sp>
      <p:pic>
        <p:nvPicPr>
          <p:cNvPr id="4" name="Picture 3">
            <a:extLst>
              <a:ext uri="{FF2B5EF4-FFF2-40B4-BE49-F238E27FC236}">
                <a16:creationId xmlns:a16="http://schemas.microsoft.com/office/drawing/2014/main" id="{D8A4D26E-35B8-8CDB-0354-27DDB6C86DA4}"/>
              </a:ext>
            </a:extLst>
          </p:cNvPr>
          <p:cNvPicPr>
            <a:picLocks noChangeAspect="1"/>
          </p:cNvPicPr>
          <p:nvPr/>
        </p:nvPicPr>
        <p:blipFill>
          <a:blip r:embed="rId2"/>
          <a:stretch>
            <a:fillRect/>
          </a:stretch>
        </p:blipFill>
        <p:spPr>
          <a:xfrm>
            <a:off x="8629941" y="4021281"/>
            <a:ext cx="3485859" cy="2535647"/>
          </a:xfrm>
          <a:prstGeom prst="rect">
            <a:avLst/>
          </a:prstGeom>
        </p:spPr>
      </p:pic>
    </p:spTree>
    <p:extLst>
      <p:ext uri="{BB962C8B-B14F-4D97-AF65-F5344CB8AC3E}">
        <p14:creationId xmlns:p14="http://schemas.microsoft.com/office/powerpoint/2010/main" val="3802515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Questions?</a:t>
            </a:r>
          </a:p>
        </p:txBody>
      </p:sp>
      <p:sp>
        <p:nvSpPr>
          <p:cNvPr id="3" name="Content Placeholder 2"/>
          <p:cNvSpPr>
            <a:spLocks noGrp="1"/>
          </p:cNvSpPr>
          <p:nvPr>
            <p:ph idx="1"/>
          </p:nvPr>
        </p:nvSpPr>
        <p:spPr>
          <a:xfrm>
            <a:off x="1141413" y="2666999"/>
            <a:ext cx="9905998" cy="1892301"/>
          </a:xfrm>
        </p:spPr>
        <p:txBody>
          <a:bodyPr/>
          <a:lstStyle/>
          <a:p>
            <a:r>
              <a:rPr lang="en-US" sz="2800" dirty="0"/>
              <a:t>Report an Environmental Violation</a:t>
            </a:r>
          </a:p>
          <a:p>
            <a:pPr marL="0" indent="0">
              <a:buNone/>
            </a:pPr>
            <a:r>
              <a:rPr lang="en-US" dirty="0">
                <a:hlinkClick r:id="rId2"/>
              </a:rPr>
              <a:t>http://www2.epa.gov/enforcement/report-environmental-violations</a:t>
            </a:r>
            <a:endParaRPr lang="en-US" dirty="0"/>
          </a:p>
          <a:p>
            <a:pPr marL="0" indent="0">
              <a:buNone/>
            </a:pPr>
            <a:endParaRPr lang="en-US" dirty="0"/>
          </a:p>
        </p:txBody>
      </p:sp>
      <p:sp>
        <p:nvSpPr>
          <p:cNvPr id="4" name="TextBox 3"/>
          <p:cNvSpPr txBox="1"/>
          <p:nvPr/>
        </p:nvSpPr>
        <p:spPr>
          <a:xfrm>
            <a:off x="2825224" y="4559300"/>
            <a:ext cx="8222187" cy="1631216"/>
          </a:xfrm>
          <a:prstGeom prst="rect">
            <a:avLst/>
          </a:prstGeom>
          <a:noFill/>
        </p:spPr>
        <p:txBody>
          <a:bodyPr wrap="none" rtlCol="0">
            <a:spAutoFit/>
          </a:bodyPr>
          <a:lstStyle/>
          <a:p>
            <a:r>
              <a:rPr lang="en-US" sz="2000" dirty="0"/>
              <a:t>Patricia C. Hick</a:t>
            </a:r>
          </a:p>
          <a:p>
            <a:r>
              <a:rPr lang="en-US" sz="2000" dirty="0"/>
              <a:t>Acting Deputy Regional Counsel/Regional Criminal Enforcement Counsel</a:t>
            </a:r>
          </a:p>
          <a:p>
            <a:r>
              <a:rPr lang="en-US" sz="2000" dirty="0"/>
              <a:t>Office of Regional Counsel</a:t>
            </a:r>
          </a:p>
          <a:p>
            <a:r>
              <a:rPr lang="en-US" sz="2000" dirty="0"/>
              <a:t>U.S. EPA Region 2</a:t>
            </a:r>
          </a:p>
          <a:p>
            <a:r>
              <a:rPr lang="en-US" sz="2000" dirty="0"/>
              <a:t>hick.patricia@epa.gov </a:t>
            </a:r>
          </a:p>
        </p:txBody>
      </p:sp>
    </p:spTree>
    <p:extLst>
      <p:ext uri="{BB962C8B-B14F-4D97-AF65-F5344CB8AC3E}">
        <p14:creationId xmlns:p14="http://schemas.microsoft.com/office/powerpoint/2010/main" val="3719393181"/>
      </p:ext>
    </p:extLst>
  </p:cSld>
  <p:clrMapOvr>
    <a:masterClrMapping/>
  </p:clrMapOvr>
  <mc:AlternateContent xmlns:mc="http://schemas.openxmlformats.org/markup-compatibility/2006" xmlns:p14="http://schemas.microsoft.com/office/powerpoint/2010/main">
    <mc:Choice Requires="p14">
      <p:transition spd="slow" p14:dur="2000" advTm="9271"/>
    </mc:Choice>
    <mc:Fallback xmlns="">
      <p:transition spd="slow" advTm="927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EA52-FD93-45B3-A5AF-1FDB85BBEB69}"/>
              </a:ext>
            </a:extLst>
          </p:cNvPr>
          <p:cNvSpPr>
            <a:spLocks noGrp="1"/>
          </p:cNvSpPr>
          <p:nvPr>
            <p:ph type="title"/>
          </p:nvPr>
        </p:nvSpPr>
        <p:spPr/>
        <p:txBody>
          <a:bodyPr/>
          <a:lstStyle/>
          <a:p>
            <a:r>
              <a:rPr lang="en-US" dirty="0">
                <a:solidFill>
                  <a:srgbClr val="0070C0"/>
                </a:solidFill>
              </a:rPr>
              <a:t>Organization of EPA Criminal Program</a:t>
            </a:r>
          </a:p>
        </p:txBody>
      </p:sp>
      <p:sp>
        <p:nvSpPr>
          <p:cNvPr id="3" name="Content Placeholder 2">
            <a:extLst>
              <a:ext uri="{FF2B5EF4-FFF2-40B4-BE49-F238E27FC236}">
                <a16:creationId xmlns:a16="http://schemas.microsoft.com/office/drawing/2014/main" id="{B1EF74BB-4247-47C9-AA55-9E9BD7D29893}"/>
              </a:ext>
            </a:extLst>
          </p:cNvPr>
          <p:cNvSpPr>
            <a:spLocks noGrp="1"/>
          </p:cNvSpPr>
          <p:nvPr>
            <p:ph idx="1"/>
          </p:nvPr>
        </p:nvSpPr>
        <p:spPr>
          <a:xfrm>
            <a:off x="1119883" y="1663699"/>
            <a:ext cx="10627617" cy="4689803"/>
          </a:xfrm>
        </p:spPr>
        <p:txBody>
          <a:bodyPr>
            <a:normAutofit lnSpcReduction="10000"/>
          </a:bodyPr>
          <a:lstStyle/>
          <a:p>
            <a:r>
              <a:rPr lang="en-US" sz="2800" dirty="0"/>
              <a:t>Utilizes agents from the Office of Criminal Enforcement, Forensics and Training (OCEFT), within the Office of Enforcement and Compliance Assurance (OECA) in EPA-Headquarters</a:t>
            </a:r>
          </a:p>
          <a:p>
            <a:pPr lvl="1"/>
            <a:r>
              <a:rPr lang="en-US" altLang="en-US" sz="2400" dirty="0">
                <a:solidFill>
                  <a:schemeClr val="tx1"/>
                </a:solidFill>
              </a:rPr>
              <a:t>New York Area Office supervised by a Special Agent in Charge (SAC) for both Region 1 and Region 2</a:t>
            </a:r>
          </a:p>
          <a:p>
            <a:pPr lvl="1"/>
            <a:r>
              <a:rPr lang="en-US" altLang="en-US" sz="2400" dirty="0">
                <a:solidFill>
                  <a:schemeClr val="tx1"/>
                </a:solidFill>
              </a:rPr>
              <a:t>Satellite agent offices in </a:t>
            </a:r>
            <a:r>
              <a:rPr lang="en-US" altLang="en-US" sz="2400" dirty="0">
                <a:solidFill>
                  <a:schemeClr val="tx1"/>
                </a:solidFill>
                <a:ea typeface="ＭＳ Ｐゴシック" panose="020B0600070205080204" pitchFamily="34" charset="-128"/>
              </a:rPr>
              <a:t>Syracuse, Buffalo, Edison, San Juan </a:t>
            </a:r>
          </a:p>
          <a:p>
            <a:pPr lvl="1"/>
            <a:r>
              <a:rPr lang="en-US" altLang="en-US" sz="2400" dirty="0">
                <a:solidFill>
                  <a:schemeClr val="tx1"/>
                </a:solidFill>
                <a:ea typeface="ＭＳ Ｐゴシック" panose="020B0600070205080204" pitchFamily="34" charset="-128"/>
              </a:rPr>
              <a:t>New Haven office also works cases in New York City</a:t>
            </a:r>
          </a:p>
          <a:p>
            <a:r>
              <a:rPr lang="en-US" sz="2800" dirty="0"/>
              <a:t>Regional Criminal Enforcement Counsel (RCECs) are Regional attorneys in Office of Regional Counsel</a:t>
            </a:r>
          </a:p>
          <a:p>
            <a:pPr lvl="1"/>
            <a:r>
              <a:rPr lang="en-US" altLang="en-US" sz="2400" dirty="0">
                <a:solidFill>
                  <a:schemeClr val="tx1"/>
                </a:solidFill>
              </a:rPr>
              <a:t>Legal support in Region 2, two  full-time RCECs in New York, 1 part-time in New York and one part-time in San Juan</a:t>
            </a:r>
          </a:p>
          <a:p>
            <a:pPr lvl="1"/>
            <a:endParaRPr lang="en-US" sz="1700" dirty="0"/>
          </a:p>
          <a:p>
            <a:endParaRPr lang="en-US" dirty="0"/>
          </a:p>
        </p:txBody>
      </p:sp>
    </p:spTree>
    <p:extLst>
      <p:ext uri="{BB962C8B-B14F-4D97-AF65-F5344CB8AC3E}">
        <p14:creationId xmlns:p14="http://schemas.microsoft.com/office/powerpoint/2010/main" val="3560249303"/>
      </p:ext>
    </p:extLst>
  </p:cSld>
  <p:clrMapOvr>
    <a:masterClrMapping/>
  </p:clrMapOvr>
  <mc:AlternateContent xmlns:mc="http://schemas.openxmlformats.org/markup-compatibility/2006" xmlns:p14="http://schemas.microsoft.com/office/powerpoint/2010/main">
    <mc:Choice Requires="p14">
      <p:transition spd="slow" p14:dur="2000" advTm="68729"/>
    </mc:Choice>
    <mc:Fallback xmlns="">
      <p:transition spd="slow" advTm="6872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BBB1-17E0-46F5-B4D8-E66183525882}"/>
              </a:ext>
            </a:extLst>
          </p:cNvPr>
          <p:cNvSpPr>
            <a:spLocks noGrp="1"/>
          </p:cNvSpPr>
          <p:nvPr>
            <p:ph type="title"/>
          </p:nvPr>
        </p:nvSpPr>
        <p:spPr>
          <a:xfrm>
            <a:off x="1371599" y="685800"/>
            <a:ext cx="9765587" cy="1485900"/>
          </a:xfrm>
        </p:spPr>
        <p:txBody>
          <a:bodyPr/>
          <a:lstStyle/>
          <a:p>
            <a:r>
              <a:rPr lang="en-US" dirty="0">
                <a:solidFill>
                  <a:srgbClr val="0070C0"/>
                </a:solidFill>
              </a:rPr>
              <a:t>Region 2 Current Case Docket </a:t>
            </a:r>
          </a:p>
        </p:txBody>
      </p:sp>
      <p:graphicFrame>
        <p:nvGraphicFramePr>
          <p:cNvPr id="6" name="Content Placeholder 5">
            <a:extLst>
              <a:ext uri="{FF2B5EF4-FFF2-40B4-BE49-F238E27FC236}">
                <a16:creationId xmlns:a16="http://schemas.microsoft.com/office/drawing/2014/main" id="{6956A839-DEF5-4654-9A73-A89B2BBED77A}"/>
              </a:ext>
            </a:extLst>
          </p:cNvPr>
          <p:cNvGraphicFramePr>
            <a:graphicFrameLocks noGrp="1"/>
          </p:cNvGraphicFramePr>
          <p:nvPr>
            <p:ph idx="1"/>
            <p:extLst>
              <p:ext uri="{D42A27DB-BD31-4B8C-83A1-F6EECF244321}">
                <p14:modId xmlns:p14="http://schemas.microsoft.com/office/powerpoint/2010/main" val="3529397062"/>
              </p:ext>
            </p:extLst>
          </p:nvPr>
        </p:nvGraphicFramePr>
        <p:xfrm>
          <a:off x="1371599" y="1553923"/>
          <a:ext cx="10102242" cy="51481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3145432"/>
      </p:ext>
    </p:extLst>
  </p:cSld>
  <p:clrMapOvr>
    <a:masterClrMapping/>
  </p:clrMapOvr>
  <mc:AlternateContent xmlns:mc="http://schemas.openxmlformats.org/markup-compatibility/2006" xmlns:p14="http://schemas.microsoft.com/office/powerpoint/2010/main">
    <mc:Choice Requires="p14">
      <p:transition spd="slow" p14:dur="2000" advTm="57122"/>
    </mc:Choice>
    <mc:Fallback xmlns="">
      <p:transition spd="slow" advTm="5712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EA5BB3-445F-4E28-820F-58CF91998D32}"/>
              </a:ext>
            </a:extLst>
          </p:cNvPr>
          <p:cNvSpPr>
            <a:spLocks noGrp="1"/>
          </p:cNvSpPr>
          <p:nvPr>
            <p:ph type="body" idx="1"/>
          </p:nvPr>
        </p:nvSpPr>
        <p:spPr>
          <a:xfrm>
            <a:off x="1223003" y="180476"/>
            <a:ext cx="4443984" cy="629652"/>
          </a:xfrm>
        </p:spPr>
        <p:txBody>
          <a:bodyPr/>
          <a:lstStyle/>
          <a:p>
            <a:r>
              <a:rPr lang="en-US" dirty="0">
                <a:solidFill>
                  <a:srgbClr val="0070C0"/>
                </a:solidFill>
              </a:rPr>
              <a:t>Open Cases June 2021</a:t>
            </a:r>
          </a:p>
        </p:txBody>
      </p:sp>
      <p:sp>
        <p:nvSpPr>
          <p:cNvPr id="5" name="Text Placeholder 4">
            <a:extLst>
              <a:ext uri="{FF2B5EF4-FFF2-40B4-BE49-F238E27FC236}">
                <a16:creationId xmlns:a16="http://schemas.microsoft.com/office/drawing/2014/main" id="{4ED780BC-18CC-4D18-B999-25000CDB04C7}"/>
              </a:ext>
            </a:extLst>
          </p:cNvPr>
          <p:cNvSpPr>
            <a:spLocks noGrp="1"/>
          </p:cNvSpPr>
          <p:nvPr>
            <p:ph type="body" sz="quarter" idx="3"/>
          </p:nvPr>
        </p:nvSpPr>
        <p:spPr>
          <a:xfrm>
            <a:off x="6525014" y="360948"/>
            <a:ext cx="4443984" cy="449180"/>
          </a:xfrm>
        </p:spPr>
        <p:txBody>
          <a:bodyPr/>
          <a:lstStyle/>
          <a:p>
            <a:r>
              <a:rPr lang="en-US" dirty="0">
                <a:solidFill>
                  <a:srgbClr val="0070C0"/>
                </a:solidFill>
              </a:rPr>
              <a:t>         Open Cases Now</a:t>
            </a:r>
          </a:p>
        </p:txBody>
      </p:sp>
      <p:graphicFrame>
        <p:nvGraphicFramePr>
          <p:cNvPr id="10" name="Content Placeholder 5">
            <a:extLst>
              <a:ext uri="{FF2B5EF4-FFF2-40B4-BE49-F238E27FC236}">
                <a16:creationId xmlns:a16="http://schemas.microsoft.com/office/drawing/2014/main" id="{20FC732B-3E45-44EC-9E59-24F853F4497E}"/>
              </a:ext>
            </a:extLst>
          </p:cNvPr>
          <p:cNvGraphicFramePr>
            <a:graphicFrameLocks noGrp="1"/>
          </p:cNvGraphicFramePr>
          <p:nvPr>
            <p:ph sz="quarter" idx="4"/>
            <p:extLst>
              <p:ext uri="{D42A27DB-BD31-4B8C-83A1-F6EECF244321}">
                <p14:modId xmlns:p14="http://schemas.microsoft.com/office/powerpoint/2010/main" val="562686381"/>
              </p:ext>
            </p:extLst>
          </p:nvPr>
        </p:nvGraphicFramePr>
        <p:xfrm>
          <a:off x="1107367" y="810128"/>
          <a:ext cx="5101390" cy="54593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C75131DD-DFBB-49A9-BE78-AA1C897FB3D1}"/>
              </a:ext>
            </a:extLst>
          </p:cNvPr>
          <p:cNvGraphicFramePr/>
          <p:nvPr>
            <p:extLst>
              <p:ext uri="{D42A27DB-BD31-4B8C-83A1-F6EECF244321}">
                <p14:modId xmlns:p14="http://schemas.microsoft.com/office/powerpoint/2010/main" val="4168548576"/>
              </p:ext>
            </p:extLst>
          </p:nvPr>
        </p:nvGraphicFramePr>
        <p:xfrm>
          <a:off x="791110" y="934948"/>
          <a:ext cx="5733904" cy="57425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2875ED7B-67BD-DC88-0AB8-EA74A2340EEB}"/>
              </a:ext>
            </a:extLst>
          </p:cNvPr>
          <p:cNvGraphicFramePr/>
          <p:nvPr>
            <p:extLst>
              <p:ext uri="{D42A27DB-BD31-4B8C-83A1-F6EECF244321}">
                <p14:modId xmlns:p14="http://schemas.microsoft.com/office/powerpoint/2010/main" val="2229004489"/>
              </p:ext>
            </p:extLst>
          </p:nvPr>
        </p:nvGraphicFramePr>
        <p:xfrm>
          <a:off x="5004739" y="810128"/>
          <a:ext cx="8128000" cy="54186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6012596"/>
      </p:ext>
    </p:extLst>
  </p:cSld>
  <p:clrMapOvr>
    <a:masterClrMapping/>
  </p:clrMapOvr>
  <mc:AlternateContent xmlns:mc="http://schemas.openxmlformats.org/markup-compatibility/2006" xmlns:p14="http://schemas.microsoft.com/office/powerpoint/2010/main">
    <mc:Choice Requires="p14">
      <p:transition spd="slow" p14:dur="2000" advTm="34831"/>
    </mc:Choice>
    <mc:Fallback xmlns="">
      <p:transition spd="slow" advTm="3483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E39BB-499F-46E9-A7FA-75FB1CF9838A}"/>
              </a:ext>
            </a:extLst>
          </p:cNvPr>
          <p:cNvSpPr>
            <a:spLocks noGrp="1"/>
          </p:cNvSpPr>
          <p:nvPr>
            <p:ph type="title"/>
          </p:nvPr>
        </p:nvSpPr>
        <p:spPr>
          <a:xfrm>
            <a:off x="1371600" y="685800"/>
            <a:ext cx="9601200" cy="854242"/>
          </a:xfrm>
        </p:spPr>
        <p:txBody>
          <a:bodyPr/>
          <a:lstStyle/>
          <a:p>
            <a:r>
              <a:rPr lang="en-US" dirty="0">
                <a:solidFill>
                  <a:srgbClr val="0070C0"/>
                </a:solidFill>
              </a:rPr>
              <a:t>Sentencing since June 2021</a:t>
            </a:r>
          </a:p>
        </p:txBody>
      </p:sp>
      <p:sp>
        <p:nvSpPr>
          <p:cNvPr id="3" name="Content Placeholder 2">
            <a:extLst>
              <a:ext uri="{FF2B5EF4-FFF2-40B4-BE49-F238E27FC236}">
                <a16:creationId xmlns:a16="http://schemas.microsoft.com/office/drawing/2014/main" id="{C913B5A1-F110-42C4-A2D7-18C43A76665A}"/>
              </a:ext>
            </a:extLst>
          </p:cNvPr>
          <p:cNvSpPr>
            <a:spLocks noGrp="1"/>
          </p:cNvSpPr>
          <p:nvPr>
            <p:ph idx="1"/>
          </p:nvPr>
        </p:nvSpPr>
        <p:spPr>
          <a:xfrm>
            <a:off x="1371600" y="1384178"/>
            <a:ext cx="10503568" cy="4327358"/>
          </a:xfrm>
        </p:spPr>
        <p:txBody>
          <a:bodyPr>
            <a:noAutofit/>
          </a:bodyPr>
          <a:lstStyle/>
          <a:p>
            <a:r>
              <a:rPr lang="en-US" sz="2200" dirty="0"/>
              <a:t>Sentenced 11 individuals or companies</a:t>
            </a:r>
          </a:p>
          <a:p>
            <a:r>
              <a:rPr lang="en-US" sz="2200" dirty="0"/>
              <a:t>Incarceration:</a:t>
            </a:r>
          </a:p>
          <a:p>
            <a:pPr lvl="1"/>
            <a:r>
              <a:rPr lang="en-US" sz="2200" dirty="0"/>
              <a:t>Five years of incarceration in U.S. v. </a:t>
            </a:r>
            <a:r>
              <a:rPr lang="en-US" sz="2200" dirty="0" err="1"/>
              <a:t>Andrecola</a:t>
            </a:r>
            <a:r>
              <a:rPr lang="en-US" sz="2200" dirty="0"/>
              <a:t>  (FIFRA &amp; Title 18)</a:t>
            </a:r>
          </a:p>
          <a:p>
            <a:pPr lvl="1"/>
            <a:r>
              <a:rPr lang="en-US" sz="2200" dirty="0"/>
              <a:t>10 months in U.S. v. </a:t>
            </a:r>
            <a:r>
              <a:rPr lang="en-US" sz="2200" dirty="0" err="1"/>
              <a:t>Laskin</a:t>
            </a:r>
            <a:r>
              <a:rPr lang="en-US" sz="2200" dirty="0"/>
              <a:t> (an asbestos case) </a:t>
            </a:r>
          </a:p>
          <a:p>
            <a:pPr lvl="1"/>
            <a:r>
              <a:rPr lang="en-US" sz="2200" dirty="0"/>
              <a:t>8 months in U.S. v. </a:t>
            </a:r>
            <a:r>
              <a:rPr lang="en-US" sz="2200" dirty="0" err="1"/>
              <a:t>Landell</a:t>
            </a:r>
            <a:r>
              <a:rPr lang="en-US" sz="2200" dirty="0"/>
              <a:t> (related asbestos case)</a:t>
            </a:r>
          </a:p>
          <a:p>
            <a:r>
              <a:rPr lang="en-US" sz="2200" dirty="0"/>
              <a:t>Criminal fines</a:t>
            </a:r>
          </a:p>
          <a:p>
            <a:pPr lvl="1"/>
            <a:r>
              <a:rPr lang="en-US" sz="2200" dirty="0"/>
              <a:t>Act to Prevent Pollution from Ships (APPS) case $250,000</a:t>
            </a:r>
          </a:p>
          <a:p>
            <a:pPr lvl="1"/>
            <a:r>
              <a:rPr lang="en-US" sz="2200" dirty="0"/>
              <a:t>Aiding and Abetting violations of TSCA--$15,000</a:t>
            </a:r>
          </a:p>
          <a:p>
            <a:r>
              <a:rPr lang="en-US" sz="2200" dirty="0"/>
              <a:t>Restitution</a:t>
            </a:r>
          </a:p>
          <a:p>
            <a:pPr lvl="1"/>
            <a:r>
              <a:rPr lang="en-US" sz="2200" dirty="0"/>
              <a:t> $ 399,783 to augment recovery for sites addressed under Superfund </a:t>
            </a:r>
          </a:p>
          <a:p>
            <a:pPr lvl="1"/>
            <a:r>
              <a:rPr lang="en-US" sz="2200" dirty="0"/>
              <a:t>$207,363 in restitution for sale of unregistered pesticides</a:t>
            </a:r>
          </a:p>
          <a:p>
            <a:r>
              <a:rPr lang="en-US" sz="2200" dirty="0"/>
              <a:t>Over $ 20,000 in costs to be paid for medical monitoring</a:t>
            </a:r>
          </a:p>
        </p:txBody>
      </p:sp>
    </p:spTree>
    <p:extLst>
      <p:ext uri="{BB962C8B-B14F-4D97-AF65-F5344CB8AC3E}">
        <p14:creationId xmlns:p14="http://schemas.microsoft.com/office/powerpoint/2010/main" val="95999095"/>
      </p:ext>
    </p:extLst>
  </p:cSld>
  <p:clrMapOvr>
    <a:masterClrMapping/>
  </p:clrMapOvr>
  <mc:AlternateContent xmlns:mc="http://schemas.openxmlformats.org/markup-compatibility/2006" xmlns:p14="http://schemas.microsoft.com/office/powerpoint/2010/main">
    <mc:Choice Requires="p14">
      <p:transition spd="slow" p14:dur="2000" advTm="79482"/>
    </mc:Choice>
    <mc:Fallback xmlns="">
      <p:transition spd="slow" advTm="7948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4F9E-033F-459A-BC95-09005D24C7AB}"/>
              </a:ext>
            </a:extLst>
          </p:cNvPr>
          <p:cNvSpPr>
            <a:spLocks noGrp="1"/>
          </p:cNvSpPr>
          <p:nvPr>
            <p:ph type="title"/>
          </p:nvPr>
        </p:nvSpPr>
        <p:spPr/>
        <p:txBody>
          <a:bodyPr/>
          <a:lstStyle/>
          <a:p>
            <a:r>
              <a:rPr lang="en-US" dirty="0">
                <a:solidFill>
                  <a:srgbClr val="0070C0"/>
                </a:solidFill>
              </a:rPr>
              <a:t>Federal Insecticide, Fungicide &amp; Rodenticide Act (FIFRA) cases</a:t>
            </a:r>
          </a:p>
        </p:txBody>
      </p:sp>
      <p:pic>
        <p:nvPicPr>
          <p:cNvPr id="5" name="Picture 4" descr="A picture containing text, indoor, can&#10;&#10;Description automatically generated">
            <a:extLst>
              <a:ext uri="{FF2B5EF4-FFF2-40B4-BE49-F238E27FC236}">
                <a16:creationId xmlns:a16="http://schemas.microsoft.com/office/drawing/2014/main" id="{59BFF591-69E8-4199-95EA-F58011715AE1}"/>
              </a:ext>
            </a:extLst>
          </p:cNvPr>
          <p:cNvPicPr>
            <a:picLocks noChangeAspect="1"/>
          </p:cNvPicPr>
          <p:nvPr/>
        </p:nvPicPr>
        <p:blipFill>
          <a:blip r:embed="rId2"/>
          <a:stretch>
            <a:fillRect/>
          </a:stretch>
        </p:blipFill>
        <p:spPr>
          <a:xfrm rot="5400000">
            <a:off x="4332252" y="2930547"/>
            <a:ext cx="3362791" cy="2522093"/>
          </a:xfrm>
          <a:prstGeom prst="rect">
            <a:avLst/>
          </a:prstGeom>
        </p:spPr>
      </p:pic>
      <p:pic>
        <p:nvPicPr>
          <p:cNvPr id="7" name="Picture 6">
            <a:extLst>
              <a:ext uri="{FF2B5EF4-FFF2-40B4-BE49-F238E27FC236}">
                <a16:creationId xmlns:a16="http://schemas.microsoft.com/office/drawing/2014/main" id="{F666326E-B9E7-46FD-811E-BA73B8CB7983}"/>
              </a:ext>
            </a:extLst>
          </p:cNvPr>
          <p:cNvPicPr>
            <a:picLocks noChangeAspect="1"/>
          </p:cNvPicPr>
          <p:nvPr/>
        </p:nvPicPr>
        <p:blipFill>
          <a:blip r:embed="rId3"/>
          <a:stretch>
            <a:fillRect/>
          </a:stretch>
        </p:blipFill>
        <p:spPr>
          <a:xfrm>
            <a:off x="1219200" y="2265115"/>
            <a:ext cx="2789360" cy="220637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1D629EA5-F8F1-442A-9537-888C80E9A7B1}"/>
              </a:ext>
            </a:extLst>
          </p:cNvPr>
          <p:cNvPicPr>
            <a:picLocks noChangeAspect="1"/>
          </p:cNvPicPr>
          <p:nvPr/>
        </p:nvPicPr>
        <p:blipFill>
          <a:blip r:embed="rId4"/>
          <a:stretch>
            <a:fillRect/>
          </a:stretch>
        </p:blipFill>
        <p:spPr>
          <a:xfrm>
            <a:off x="7690164" y="2165522"/>
            <a:ext cx="4026677" cy="3023234"/>
          </a:xfrm>
          <a:prstGeom prst="rect">
            <a:avLst/>
          </a:prstGeom>
        </p:spPr>
      </p:pic>
      <p:sp>
        <p:nvSpPr>
          <p:cNvPr id="10" name="TextBox 9">
            <a:extLst>
              <a:ext uri="{FF2B5EF4-FFF2-40B4-BE49-F238E27FC236}">
                <a16:creationId xmlns:a16="http://schemas.microsoft.com/office/drawing/2014/main" id="{7ABE9AC9-B003-4AA7-9CE6-6BDEA878F27B}"/>
              </a:ext>
            </a:extLst>
          </p:cNvPr>
          <p:cNvSpPr txBox="1"/>
          <p:nvPr/>
        </p:nvSpPr>
        <p:spPr>
          <a:xfrm>
            <a:off x="1371600" y="4699591"/>
            <a:ext cx="1630446" cy="369332"/>
          </a:xfrm>
          <a:prstGeom prst="rect">
            <a:avLst/>
          </a:prstGeom>
          <a:noFill/>
        </p:spPr>
        <p:txBody>
          <a:bodyPr wrap="square" rtlCol="0">
            <a:spAutoFit/>
          </a:bodyPr>
          <a:lstStyle/>
          <a:p>
            <a:r>
              <a:rPr lang="en-US" b="1" dirty="0"/>
              <a:t>Covid Products</a:t>
            </a:r>
          </a:p>
        </p:txBody>
      </p:sp>
      <p:sp>
        <p:nvSpPr>
          <p:cNvPr id="11" name="TextBox 10">
            <a:extLst>
              <a:ext uri="{FF2B5EF4-FFF2-40B4-BE49-F238E27FC236}">
                <a16:creationId xmlns:a16="http://schemas.microsoft.com/office/drawing/2014/main" id="{0950F402-EB64-4C50-8961-C97EC57A9732}"/>
              </a:ext>
            </a:extLst>
          </p:cNvPr>
          <p:cNvSpPr txBox="1"/>
          <p:nvPr/>
        </p:nvSpPr>
        <p:spPr>
          <a:xfrm>
            <a:off x="8266014" y="5802868"/>
            <a:ext cx="2742289" cy="369332"/>
          </a:xfrm>
          <a:prstGeom prst="rect">
            <a:avLst/>
          </a:prstGeom>
          <a:noFill/>
        </p:spPr>
        <p:txBody>
          <a:bodyPr wrap="none" rtlCol="0">
            <a:spAutoFit/>
          </a:bodyPr>
          <a:lstStyle/>
          <a:p>
            <a:r>
              <a:rPr lang="en-US" b="1" dirty="0"/>
              <a:t>Illegal import of pesticides</a:t>
            </a:r>
          </a:p>
        </p:txBody>
      </p:sp>
      <p:sp>
        <p:nvSpPr>
          <p:cNvPr id="14" name="TextBox 13">
            <a:extLst>
              <a:ext uri="{FF2B5EF4-FFF2-40B4-BE49-F238E27FC236}">
                <a16:creationId xmlns:a16="http://schemas.microsoft.com/office/drawing/2014/main" id="{8175276B-A4CC-41D4-B577-C2F6DE6ECA0B}"/>
              </a:ext>
            </a:extLst>
          </p:cNvPr>
          <p:cNvSpPr txBox="1"/>
          <p:nvPr/>
        </p:nvSpPr>
        <p:spPr>
          <a:xfrm>
            <a:off x="806777" y="5381058"/>
            <a:ext cx="3945824" cy="369332"/>
          </a:xfrm>
          <a:prstGeom prst="rect">
            <a:avLst/>
          </a:prstGeom>
          <a:noFill/>
        </p:spPr>
        <p:txBody>
          <a:bodyPr wrap="none" rtlCol="0">
            <a:spAutoFit/>
          </a:bodyPr>
          <a:lstStyle/>
          <a:p>
            <a:r>
              <a:rPr lang="en-US" b="1" dirty="0"/>
              <a:t>Unregistered pesticides on the internet</a:t>
            </a:r>
          </a:p>
        </p:txBody>
      </p:sp>
    </p:spTree>
    <p:extLst>
      <p:ext uri="{BB962C8B-B14F-4D97-AF65-F5344CB8AC3E}">
        <p14:creationId xmlns:p14="http://schemas.microsoft.com/office/powerpoint/2010/main" val="1851242575"/>
      </p:ext>
    </p:extLst>
  </p:cSld>
  <p:clrMapOvr>
    <a:masterClrMapping/>
  </p:clrMapOvr>
  <mc:AlternateContent xmlns:mc="http://schemas.openxmlformats.org/markup-compatibility/2006" xmlns:p14="http://schemas.microsoft.com/office/powerpoint/2010/main">
    <mc:Choice Requires="p14">
      <p:transition spd="slow" p14:dur="2000" advTm="69199"/>
    </mc:Choice>
    <mc:Fallback xmlns="">
      <p:transition spd="slow" advTm="6919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556EA-6CD4-42B5-B702-1B1198F5EAB8}"/>
              </a:ext>
            </a:extLst>
          </p:cNvPr>
          <p:cNvSpPr>
            <a:spLocks noGrp="1"/>
          </p:cNvSpPr>
          <p:nvPr>
            <p:ph type="title"/>
          </p:nvPr>
        </p:nvSpPr>
        <p:spPr>
          <a:xfrm>
            <a:off x="568411" y="215251"/>
            <a:ext cx="3855720" cy="2157884"/>
          </a:xfrm>
        </p:spPr>
        <p:txBody>
          <a:bodyPr>
            <a:noAutofit/>
          </a:bodyPr>
          <a:lstStyle/>
          <a:p>
            <a:pPr algn="ctr"/>
            <a:r>
              <a:rPr lang="en-US" sz="3600" b="1" i="1" dirty="0">
                <a:solidFill>
                  <a:schemeClr val="tx1"/>
                </a:solidFill>
                <a:latin typeface="Franklin Gothic Medium" panose="020B0603020102020204" pitchFamily="34" charset="0"/>
                <a:cs typeface="Times New Roman" panose="02020603050405020304" pitchFamily="18" charset="0"/>
              </a:rPr>
              <a:t>United States v. </a:t>
            </a:r>
            <a:r>
              <a:rPr lang="en-US" sz="3600" b="1" i="1" dirty="0" err="1">
                <a:solidFill>
                  <a:schemeClr val="tx1"/>
                </a:solidFill>
                <a:latin typeface="Franklin Gothic Medium" panose="020B0603020102020204" pitchFamily="34" charset="0"/>
                <a:cs typeface="Times New Roman" panose="02020603050405020304" pitchFamily="18" charset="0"/>
              </a:rPr>
              <a:t>Andrecola</a:t>
            </a:r>
            <a:r>
              <a:rPr lang="en-US" sz="3600" b="1" i="1" dirty="0">
                <a:solidFill>
                  <a:schemeClr val="tx1"/>
                </a:solidFill>
                <a:latin typeface="Franklin Gothic Medium" panose="020B0603020102020204" pitchFamily="34" charset="0"/>
                <a:cs typeface="Times New Roman" panose="02020603050405020304" pitchFamily="18" charset="0"/>
              </a:rPr>
              <a:t> </a:t>
            </a:r>
            <a:r>
              <a:rPr lang="en-US" sz="3600" b="1" dirty="0">
                <a:solidFill>
                  <a:schemeClr val="tx1"/>
                </a:solidFill>
                <a:latin typeface="Franklin Gothic Medium" panose="020B0603020102020204" pitchFamily="34" charset="0"/>
                <a:cs typeface="Times New Roman" panose="02020603050405020304" pitchFamily="18" charset="0"/>
              </a:rPr>
              <a:t>– COVID Fraud case (DNJ)</a:t>
            </a:r>
            <a:br>
              <a:rPr lang="en-US" sz="3600" b="1" dirty="0">
                <a:solidFill>
                  <a:schemeClr val="tx1"/>
                </a:solidFill>
                <a:latin typeface="Franklin Gothic Medium" panose="020B0603020102020204" pitchFamily="34" charset="0"/>
                <a:cs typeface="Times New Roman" panose="02020603050405020304" pitchFamily="18" charset="0"/>
              </a:rPr>
            </a:br>
            <a:endParaRPr lang="en-US" sz="3600" b="1" dirty="0">
              <a:solidFill>
                <a:schemeClr val="tx1"/>
              </a:solidFill>
              <a:latin typeface="Franklin Gothic Medium" panose="020B0603020102020204" pitchFamily="34" charset="0"/>
            </a:endParaRPr>
          </a:p>
        </p:txBody>
      </p:sp>
      <p:sp>
        <p:nvSpPr>
          <p:cNvPr id="3" name="Content Placeholder 2">
            <a:extLst>
              <a:ext uri="{FF2B5EF4-FFF2-40B4-BE49-F238E27FC236}">
                <a16:creationId xmlns:a16="http://schemas.microsoft.com/office/drawing/2014/main" id="{1A97E908-4147-4D05-AED7-76563ABA0564}"/>
              </a:ext>
            </a:extLst>
          </p:cNvPr>
          <p:cNvSpPr>
            <a:spLocks noGrp="1"/>
          </p:cNvSpPr>
          <p:nvPr>
            <p:ph idx="1"/>
          </p:nvPr>
        </p:nvSpPr>
        <p:spPr>
          <a:xfrm>
            <a:off x="5696465" y="685800"/>
            <a:ext cx="6178378" cy="5962173"/>
          </a:xfrm>
        </p:spPr>
        <p:txBody>
          <a:bodyPr>
            <a:normAutofit fontScale="85000" lnSpcReduction="20000"/>
          </a:bodyPr>
          <a:lstStyle/>
          <a:p>
            <a:pPr marL="228600" indent="-228600" defTabSz="914400">
              <a:lnSpc>
                <a:spcPct val="90000"/>
              </a:lnSpc>
              <a:buClrTx/>
              <a:buSzTx/>
              <a:buFont typeface="Arial" panose="020B0604020202020204" pitchFamily="34" charset="0"/>
              <a:buChar char="•"/>
              <a:defRPr/>
            </a:pPr>
            <a:r>
              <a:rPr lang="en-US" sz="2400" dirty="0" err="1">
                <a:solidFill>
                  <a:prstClr val="black"/>
                </a:solidFill>
                <a:latin typeface="Franklin Gothic Book" panose="020B0503020102020204" pitchFamily="34" charset="0"/>
                <a:cs typeface="Times New Roman" panose="02020603050405020304" pitchFamily="18" charset="0"/>
              </a:rPr>
              <a:t>Inventek</a:t>
            </a:r>
            <a:r>
              <a:rPr lang="en-US" sz="2400" dirty="0">
                <a:solidFill>
                  <a:prstClr val="black"/>
                </a:solidFill>
                <a:latin typeface="Franklin Gothic Book" panose="020B0503020102020204" pitchFamily="34" charset="0"/>
                <a:cs typeface="Times New Roman" panose="02020603050405020304" pitchFamily="18" charset="0"/>
              </a:rPr>
              <a:t>/Green Earth Technologies manufactured, distributed, and sold GCLEAN GC200 in liquid and wipe form </a:t>
            </a:r>
          </a:p>
          <a:p>
            <a:pPr marL="228600" indent="-228600" defTabSz="914400">
              <a:lnSpc>
                <a:spcPct val="90000"/>
              </a:lnSpc>
              <a:buClrTx/>
              <a:buSzTx/>
              <a:buFont typeface="Arial" panose="020B0604020202020204" pitchFamily="34" charset="0"/>
              <a:buChar char="•"/>
              <a:defRPr/>
            </a:pPr>
            <a:r>
              <a:rPr lang="en-US" sz="2400" dirty="0">
                <a:solidFill>
                  <a:prstClr val="black"/>
                </a:solidFill>
                <a:latin typeface="Franklin Gothic Book" panose="020B0503020102020204" pitchFamily="34" charset="0"/>
                <a:cs typeface="Times New Roman" panose="02020603050405020304" pitchFamily="18" charset="0"/>
              </a:rPr>
              <a:t>GC200 is not a registered pesticide in accordance with FIFRA </a:t>
            </a:r>
          </a:p>
          <a:p>
            <a:pPr marL="228600" indent="-228600" defTabSz="914400">
              <a:lnSpc>
                <a:spcPct val="90000"/>
              </a:lnSpc>
              <a:buClrTx/>
              <a:buSzTx/>
              <a:buFont typeface="Arial" panose="020B0604020202020204" pitchFamily="34" charset="0"/>
              <a:buChar char="•"/>
              <a:defRPr/>
            </a:pPr>
            <a:r>
              <a:rPr lang="en-US" sz="2400" dirty="0">
                <a:solidFill>
                  <a:prstClr val="black"/>
                </a:solidFill>
                <a:latin typeface="Franklin Gothic Book" panose="020B0503020102020204" pitchFamily="34" charset="0"/>
                <a:cs typeface="Times New Roman" panose="02020603050405020304" pitchFamily="18" charset="0"/>
              </a:rPr>
              <a:t>Enforcement timeline</a:t>
            </a:r>
          </a:p>
          <a:p>
            <a:pPr marL="758952" lvl="1" indent="-228600">
              <a:lnSpc>
                <a:spcPct val="90000"/>
              </a:lnSpc>
              <a:buFont typeface="Arial" panose="020B0604020202020204" pitchFamily="34" charset="0"/>
              <a:buChar char="•"/>
              <a:defRPr/>
            </a:pPr>
            <a:r>
              <a:rPr lang="en-US" sz="2400" dirty="0">
                <a:solidFill>
                  <a:prstClr val="black"/>
                </a:solidFill>
                <a:latin typeface="Franklin Gothic Book" panose="020B0503020102020204" pitchFamily="34" charset="0"/>
                <a:cs typeface="Times New Roman" panose="02020603050405020304" pitchFamily="18" charset="0"/>
              </a:rPr>
              <a:t>September 2020:  Federal Search warrant executed an </a:t>
            </a:r>
            <a:r>
              <a:rPr lang="en-US" sz="2400" dirty="0" err="1">
                <a:solidFill>
                  <a:prstClr val="black"/>
                </a:solidFill>
                <a:latin typeface="Franklin Gothic Book" panose="020B0503020102020204" pitchFamily="34" charset="0"/>
                <a:cs typeface="Times New Roman" panose="02020603050405020304" pitchFamily="18" charset="0"/>
              </a:rPr>
              <a:t>Inventek</a:t>
            </a:r>
            <a:r>
              <a:rPr lang="en-US" sz="2400" dirty="0">
                <a:solidFill>
                  <a:prstClr val="black"/>
                </a:solidFill>
                <a:latin typeface="Franklin Gothic Book" panose="020B0503020102020204" pitchFamily="34" charset="0"/>
                <a:cs typeface="Times New Roman" panose="02020603050405020304" pitchFamily="18" charset="0"/>
              </a:rPr>
              <a:t>/Green Earth facility</a:t>
            </a:r>
          </a:p>
          <a:p>
            <a:pPr marL="1216152" lvl="2" indent="-228600">
              <a:lnSpc>
                <a:spcPct val="90000"/>
              </a:lnSpc>
              <a:buFont typeface="Arial" panose="020B0604020202020204" pitchFamily="34" charset="0"/>
              <a:buChar char="•"/>
              <a:defRPr/>
            </a:pPr>
            <a:r>
              <a:rPr lang="en-US" sz="2200" dirty="0">
                <a:solidFill>
                  <a:prstClr val="black"/>
                </a:solidFill>
                <a:latin typeface="Franklin Gothic Book" panose="020B0503020102020204" pitchFamily="34" charset="0"/>
                <a:cs typeface="Times New Roman" panose="02020603050405020304" pitchFamily="18" charset="0"/>
              </a:rPr>
              <a:t>EPA Agents </a:t>
            </a:r>
            <a:r>
              <a:rPr lang="en-US" sz="2200" dirty="0">
                <a:latin typeface="Franklin Gothic Book" panose="020B0503020102020204" pitchFamily="34" charset="0"/>
                <a:cs typeface="Times New Roman" panose="02020603050405020304" pitchFamily="18" charset="0"/>
              </a:rPr>
              <a:t>recovered invoices of a significant amount of sales of GCLEAN products</a:t>
            </a:r>
          </a:p>
          <a:p>
            <a:pPr marL="1216152" lvl="2" indent="-228600">
              <a:lnSpc>
                <a:spcPct val="90000"/>
              </a:lnSpc>
              <a:buFont typeface="Arial" panose="020B0604020202020204" pitchFamily="34" charset="0"/>
              <a:buChar char="•"/>
              <a:defRPr/>
            </a:pPr>
            <a:r>
              <a:rPr lang="en-US" sz="2200" dirty="0">
                <a:latin typeface="Franklin Gothic Book" panose="020B0503020102020204" pitchFamily="34" charset="0"/>
                <a:cs typeface="Times New Roman" panose="02020603050405020304" pitchFamily="18" charset="0"/>
              </a:rPr>
              <a:t>Labels claiming that GCLEAN products are EPA Registered</a:t>
            </a:r>
          </a:p>
          <a:p>
            <a:pPr marL="758952" lvl="1" indent="-228600">
              <a:lnSpc>
                <a:spcPct val="90000"/>
              </a:lnSpc>
              <a:buFont typeface="Arial" panose="020B0604020202020204" pitchFamily="34" charset="0"/>
              <a:buChar char="•"/>
              <a:defRPr/>
            </a:pPr>
            <a:r>
              <a:rPr lang="en-US" sz="2400" dirty="0">
                <a:latin typeface="Franklin Gothic Book" panose="020B0503020102020204" pitchFamily="34" charset="0"/>
                <a:cs typeface="Times New Roman" panose="02020603050405020304" pitchFamily="18" charset="0"/>
              </a:rPr>
              <a:t>November 17, 2020: EPA civil personnel issued an advisory letter to </a:t>
            </a:r>
            <a:r>
              <a:rPr lang="en-US" sz="2400" dirty="0" err="1">
                <a:latin typeface="Franklin Gothic Book" panose="020B0503020102020204" pitchFamily="34" charset="0"/>
                <a:cs typeface="Times New Roman" panose="02020603050405020304" pitchFamily="18" charset="0"/>
              </a:rPr>
              <a:t>Inventek</a:t>
            </a:r>
            <a:r>
              <a:rPr lang="en-US" sz="2400" dirty="0">
                <a:latin typeface="Franklin Gothic Book" panose="020B0503020102020204" pitchFamily="34" charset="0"/>
                <a:cs typeface="Times New Roman" panose="02020603050405020304" pitchFamily="18" charset="0"/>
              </a:rPr>
              <a:t>/Green Earth pertaining to sale of GL200</a:t>
            </a:r>
          </a:p>
          <a:p>
            <a:pPr marL="1216152" lvl="2" indent="-228600">
              <a:lnSpc>
                <a:spcPct val="90000"/>
              </a:lnSpc>
              <a:buFont typeface="Arial" panose="020B0604020202020204" pitchFamily="34" charset="0"/>
              <a:buChar char="•"/>
              <a:defRPr/>
            </a:pPr>
            <a:r>
              <a:rPr lang="en-US" sz="2200" dirty="0">
                <a:latin typeface="Franklin Gothic Book" panose="020B0503020102020204" pitchFamily="34" charset="0"/>
                <a:cs typeface="Times New Roman" panose="02020603050405020304" pitchFamily="18" charset="0"/>
              </a:rPr>
              <a:t>Indicating that sale and distribution of unregistered or misbranded pesticides is not in compliance with FIFRA</a:t>
            </a:r>
          </a:p>
          <a:p>
            <a:pPr marL="758952" lvl="1" indent="-228600">
              <a:lnSpc>
                <a:spcPct val="90000"/>
              </a:lnSpc>
              <a:buFont typeface="Arial" panose="020B0604020202020204" pitchFamily="34" charset="0"/>
              <a:buChar char="•"/>
              <a:defRPr/>
            </a:pPr>
            <a:r>
              <a:rPr lang="en-US" sz="2400" dirty="0">
                <a:latin typeface="Franklin Gothic Book" panose="020B0503020102020204" pitchFamily="34" charset="0"/>
                <a:cs typeface="Times New Roman" panose="02020603050405020304" pitchFamily="18" charset="0"/>
              </a:rPr>
              <a:t>May 2021:  Second search warrant executed at the facility</a:t>
            </a:r>
          </a:p>
          <a:p>
            <a:pPr marL="1216152" lvl="2" indent="-228600">
              <a:lnSpc>
                <a:spcPct val="90000"/>
              </a:lnSpc>
              <a:buFont typeface="Arial" panose="020B0604020202020204" pitchFamily="34" charset="0"/>
              <a:buChar char="•"/>
              <a:defRPr/>
            </a:pPr>
            <a:r>
              <a:rPr lang="en-US" sz="2200" dirty="0">
                <a:latin typeface="Franklin Gothic Book" panose="020B0503020102020204" pitchFamily="34" charset="0"/>
                <a:cs typeface="Times New Roman" panose="02020603050405020304" pitchFamily="18" charset="0"/>
              </a:rPr>
              <a:t>Information showing continued sales of GCLEAN products, which were still not registered</a:t>
            </a:r>
          </a:p>
          <a:p>
            <a:pPr marL="0" indent="0">
              <a:buNone/>
            </a:pPr>
            <a:endParaRPr lang="en-US" sz="2400" dirty="0">
              <a:latin typeface="Times New Roman" panose="02020603050405020304" pitchFamily="18" charset="0"/>
              <a:cs typeface="Times New Roman" panose="02020603050405020304" pitchFamily="18" charset="0"/>
            </a:endParaRPr>
          </a:p>
          <a:p>
            <a:pPr marL="758952" lvl="1" indent="-228600">
              <a:lnSpc>
                <a:spcPct val="90000"/>
              </a:lnSpc>
              <a:buFont typeface="Arial" panose="020B0604020202020204" pitchFamily="34" charset="0"/>
              <a:buChar char="•"/>
              <a:defRPr/>
            </a:pPr>
            <a:endParaRPr lang="en-US" sz="2400" dirty="0">
              <a:solidFill>
                <a:prstClr val="black"/>
              </a:solidFill>
              <a:latin typeface="Franklin Gothic Book" panose="020B0503020102020204" pitchFamily="34" charset="0"/>
              <a:cs typeface="Times New Roman" panose="02020603050405020304" pitchFamily="18" charset="0"/>
            </a:endParaRPr>
          </a:p>
          <a:p>
            <a:endParaRPr lang="en-US" dirty="0">
              <a:latin typeface="Franklin Gothic Book" panose="020B0503020102020204" pitchFamily="34" charset="0"/>
            </a:endParaRPr>
          </a:p>
        </p:txBody>
      </p:sp>
      <p:sp>
        <p:nvSpPr>
          <p:cNvPr id="4" name="Slide Number Placeholder 3">
            <a:extLst>
              <a:ext uri="{FF2B5EF4-FFF2-40B4-BE49-F238E27FC236}">
                <a16:creationId xmlns:a16="http://schemas.microsoft.com/office/drawing/2014/main" id="{8B33F1E9-8A4D-4463-B24D-B7CAB71B0871}"/>
              </a:ext>
            </a:extLst>
          </p:cNvPr>
          <p:cNvSpPr>
            <a:spLocks noGrp="1"/>
          </p:cNvSpPr>
          <p:nvPr>
            <p:ph type="sldNum" sz="quarter" idx="12"/>
          </p:nvPr>
        </p:nvSpPr>
        <p:spPr/>
        <p:txBody>
          <a:bodyPr/>
          <a:lstStyle/>
          <a:p>
            <a:fld id="{D57F1E4F-1CFF-5643-939E-217C01CDF565}" type="slidenum">
              <a:rPr lang="en-US" smtClean="0"/>
              <a:pPr/>
              <a:t>7</a:t>
            </a:fld>
            <a:endParaRPr lang="en-US"/>
          </a:p>
        </p:txBody>
      </p:sp>
      <p:pic>
        <p:nvPicPr>
          <p:cNvPr id="6" name="Content Placeholder 5">
            <a:extLst>
              <a:ext uri="{FF2B5EF4-FFF2-40B4-BE49-F238E27FC236}">
                <a16:creationId xmlns:a16="http://schemas.microsoft.com/office/drawing/2014/main" id="{4771C45B-2BDB-536F-D573-6303172E903F}"/>
              </a:ext>
            </a:extLst>
          </p:cNvPr>
          <p:cNvPicPr>
            <a:picLocks noGrp="1" noChangeAspect="1"/>
          </p:cNvPicPr>
          <p:nvPr>
            <p:ph sz="half" idx="1"/>
          </p:nvPr>
        </p:nvPicPr>
        <p:blipFill rotWithShape="1">
          <a:blip r:embed="rId3"/>
          <a:srcRect t="302"/>
          <a:stretch/>
        </p:blipFill>
        <p:spPr>
          <a:xfrm>
            <a:off x="568411" y="2373135"/>
            <a:ext cx="4287794" cy="427483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76476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06F6-08FF-7AAF-E9BC-CBE1CAD64841}"/>
              </a:ext>
            </a:extLst>
          </p:cNvPr>
          <p:cNvSpPr>
            <a:spLocks noGrp="1"/>
          </p:cNvSpPr>
          <p:nvPr>
            <p:ph type="title"/>
          </p:nvPr>
        </p:nvSpPr>
        <p:spPr/>
        <p:txBody>
          <a:bodyPr/>
          <a:lstStyle/>
          <a:p>
            <a:r>
              <a:rPr lang="en-US" dirty="0" err="1"/>
              <a:t>Andrecola</a:t>
            </a:r>
            <a:r>
              <a:rPr lang="en-US" dirty="0"/>
              <a:t> charged on June 8, 2022</a:t>
            </a:r>
          </a:p>
        </p:txBody>
      </p:sp>
      <p:sp>
        <p:nvSpPr>
          <p:cNvPr id="3" name="Content Placeholder 2">
            <a:extLst>
              <a:ext uri="{FF2B5EF4-FFF2-40B4-BE49-F238E27FC236}">
                <a16:creationId xmlns:a16="http://schemas.microsoft.com/office/drawing/2014/main" id="{DF84F33D-A66A-0077-9608-6C3C46D8CAA5}"/>
              </a:ext>
            </a:extLst>
          </p:cNvPr>
          <p:cNvSpPr>
            <a:spLocks noGrp="1"/>
          </p:cNvSpPr>
          <p:nvPr>
            <p:ph idx="1"/>
          </p:nvPr>
        </p:nvSpPr>
        <p:spPr>
          <a:xfrm>
            <a:off x="1070263" y="2286000"/>
            <a:ext cx="10442863" cy="3581400"/>
          </a:xfrm>
        </p:spPr>
        <p:txBody>
          <a:bodyPr>
            <a:normAutofit/>
          </a:bodyPr>
          <a:lstStyle/>
          <a:p>
            <a:r>
              <a:rPr lang="en-US" sz="4000" dirty="0"/>
              <a:t>FIFRA: unregistered pesticide sales</a:t>
            </a:r>
          </a:p>
          <a:p>
            <a:r>
              <a:rPr lang="en-US" sz="4000" dirty="0"/>
              <a:t>Wire Fraud:  more than $2.7 million in sales</a:t>
            </a:r>
          </a:p>
          <a:p>
            <a:r>
              <a:rPr lang="en-US" sz="4000" dirty="0"/>
              <a:t>False Statements to the Federal Government</a:t>
            </a:r>
          </a:p>
        </p:txBody>
      </p:sp>
    </p:spTree>
    <p:extLst>
      <p:ext uri="{BB962C8B-B14F-4D97-AF65-F5344CB8AC3E}">
        <p14:creationId xmlns:p14="http://schemas.microsoft.com/office/powerpoint/2010/main" val="250432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8191EC-F37D-4737-94A4-A49489C19533}"/>
              </a:ext>
            </a:extLst>
          </p:cNvPr>
          <p:cNvSpPr txBox="1"/>
          <p:nvPr/>
        </p:nvSpPr>
        <p:spPr>
          <a:xfrm>
            <a:off x="1209963" y="304972"/>
            <a:ext cx="9772073" cy="523220"/>
          </a:xfrm>
          <a:prstGeom prst="rect">
            <a:avLst/>
          </a:prstGeom>
          <a:noFill/>
        </p:spPr>
        <p:txBody>
          <a:bodyPr wrap="square" rtlCol="0">
            <a:spAutoFit/>
          </a:bodyPr>
          <a:lstStyle/>
          <a:p>
            <a:pPr algn="ctr" defTabSz="914400"/>
            <a:r>
              <a:rPr lang="en-US" sz="2800" dirty="0">
                <a:solidFill>
                  <a:prstClr val="black"/>
                </a:solidFill>
                <a:latin typeface="Franklin Gothic Book" panose="020B0503020102020204" pitchFamily="34" charset="0"/>
              </a:rPr>
              <a:t>Fraudulent Sales Process and Misrepresentation of Product</a:t>
            </a:r>
          </a:p>
        </p:txBody>
      </p:sp>
      <p:pic>
        <p:nvPicPr>
          <p:cNvPr id="4" name="Picture 3">
            <a:extLst>
              <a:ext uri="{FF2B5EF4-FFF2-40B4-BE49-F238E27FC236}">
                <a16:creationId xmlns:a16="http://schemas.microsoft.com/office/drawing/2014/main" id="{029E2552-263F-40E2-9CC9-FD3353303AED}"/>
              </a:ext>
            </a:extLst>
          </p:cNvPr>
          <p:cNvPicPr>
            <a:picLocks noChangeAspect="1"/>
          </p:cNvPicPr>
          <p:nvPr/>
        </p:nvPicPr>
        <p:blipFill>
          <a:blip r:embed="rId2"/>
          <a:stretch>
            <a:fillRect/>
          </a:stretch>
        </p:blipFill>
        <p:spPr>
          <a:xfrm>
            <a:off x="729295" y="1483167"/>
            <a:ext cx="5815197" cy="5223082"/>
          </a:xfrm>
          <a:prstGeom prst="rect">
            <a:avLst/>
          </a:prstGeom>
        </p:spPr>
      </p:pic>
      <p:pic>
        <p:nvPicPr>
          <p:cNvPr id="9" name="Picture 8">
            <a:extLst>
              <a:ext uri="{FF2B5EF4-FFF2-40B4-BE49-F238E27FC236}">
                <a16:creationId xmlns:a16="http://schemas.microsoft.com/office/drawing/2014/main" id="{D16B1EBA-1488-4EC8-9D5B-C9685E16FEB9}"/>
              </a:ext>
            </a:extLst>
          </p:cNvPr>
          <p:cNvPicPr>
            <a:picLocks noChangeAspect="1"/>
          </p:cNvPicPr>
          <p:nvPr/>
        </p:nvPicPr>
        <p:blipFill>
          <a:blip r:embed="rId3"/>
          <a:stretch>
            <a:fillRect/>
          </a:stretch>
        </p:blipFill>
        <p:spPr>
          <a:xfrm>
            <a:off x="6583751" y="1290678"/>
            <a:ext cx="5413958" cy="5129013"/>
          </a:xfrm>
          <a:prstGeom prst="rect">
            <a:avLst/>
          </a:prstGeom>
        </p:spPr>
      </p:pic>
      <p:cxnSp>
        <p:nvCxnSpPr>
          <p:cNvPr id="11" name="Straight Arrow Connector 10">
            <a:extLst>
              <a:ext uri="{FF2B5EF4-FFF2-40B4-BE49-F238E27FC236}">
                <a16:creationId xmlns:a16="http://schemas.microsoft.com/office/drawing/2014/main" id="{DC1BE848-22AD-4F08-92C6-5895ED9E9C6B}"/>
              </a:ext>
            </a:extLst>
          </p:cNvPr>
          <p:cNvCxnSpPr>
            <a:cxnSpLocks/>
          </p:cNvCxnSpPr>
          <p:nvPr/>
        </p:nvCxnSpPr>
        <p:spPr>
          <a:xfrm>
            <a:off x="2279567" y="3235745"/>
            <a:ext cx="5575960" cy="1548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E4D6AFC-9926-482C-8D46-2491E162A0D1}"/>
                  </a:ext>
                </a:extLst>
              </p14:cNvPr>
              <p14:cNvContentPartPr/>
              <p14:nvPr/>
            </p14:nvContentPartPr>
            <p14:xfrm>
              <a:off x="8044298" y="4784105"/>
              <a:ext cx="1403280" cy="48960"/>
            </p14:xfrm>
          </p:contentPart>
        </mc:Choice>
        <mc:Fallback xmlns="">
          <p:pic>
            <p:nvPicPr>
              <p:cNvPr id="3" name="Ink 2">
                <a:extLst>
                  <a:ext uri="{FF2B5EF4-FFF2-40B4-BE49-F238E27FC236}">
                    <a16:creationId xmlns:a16="http://schemas.microsoft.com/office/drawing/2014/main" id="{2E4D6AFC-9926-482C-8D46-2491E162A0D1}"/>
                  </a:ext>
                </a:extLst>
              </p:cNvPr>
              <p:cNvPicPr/>
              <p:nvPr/>
            </p:nvPicPr>
            <p:blipFill>
              <a:blip r:embed="rId5"/>
              <a:stretch>
                <a:fillRect/>
              </a:stretch>
            </p:blipFill>
            <p:spPr>
              <a:xfrm>
                <a:off x="7990298" y="4676105"/>
                <a:ext cx="15109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F8232ECB-215A-4FD6-843B-FD12455E628E}"/>
                  </a:ext>
                </a:extLst>
              </p14:cNvPr>
              <p14:cNvContentPartPr/>
              <p14:nvPr/>
            </p14:nvContentPartPr>
            <p14:xfrm>
              <a:off x="609218" y="2595305"/>
              <a:ext cx="442800" cy="28440"/>
            </p14:xfrm>
          </p:contentPart>
        </mc:Choice>
        <mc:Fallback xmlns="">
          <p:pic>
            <p:nvPicPr>
              <p:cNvPr id="5" name="Ink 4">
                <a:extLst>
                  <a:ext uri="{FF2B5EF4-FFF2-40B4-BE49-F238E27FC236}">
                    <a16:creationId xmlns:a16="http://schemas.microsoft.com/office/drawing/2014/main" id="{F8232ECB-215A-4FD6-843B-FD12455E628E}"/>
                  </a:ext>
                </a:extLst>
              </p:cNvPr>
              <p:cNvPicPr/>
              <p:nvPr/>
            </p:nvPicPr>
            <p:blipFill>
              <a:blip r:embed="rId7"/>
              <a:stretch>
                <a:fillRect/>
              </a:stretch>
            </p:blipFill>
            <p:spPr>
              <a:xfrm>
                <a:off x="555218" y="2487305"/>
                <a:ext cx="5504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622439F-D50A-4CEB-A823-125176ED4D59}"/>
                  </a:ext>
                </a:extLst>
              </p14:cNvPr>
              <p14:cNvContentPartPr/>
              <p14:nvPr/>
            </p14:nvContentPartPr>
            <p14:xfrm>
              <a:off x="590858" y="3211265"/>
              <a:ext cx="812160" cy="48960"/>
            </p14:xfrm>
          </p:contentPart>
        </mc:Choice>
        <mc:Fallback xmlns="">
          <p:pic>
            <p:nvPicPr>
              <p:cNvPr id="7" name="Ink 6">
                <a:extLst>
                  <a:ext uri="{FF2B5EF4-FFF2-40B4-BE49-F238E27FC236}">
                    <a16:creationId xmlns:a16="http://schemas.microsoft.com/office/drawing/2014/main" id="{6622439F-D50A-4CEB-A823-125176ED4D59}"/>
                  </a:ext>
                </a:extLst>
              </p:cNvPr>
              <p:cNvPicPr/>
              <p:nvPr/>
            </p:nvPicPr>
            <p:blipFill>
              <a:blip r:embed="rId9"/>
              <a:stretch>
                <a:fillRect/>
              </a:stretch>
            </p:blipFill>
            <p:spPr>
              <a:xfrm>
                <a:off x="536858" y="3102465"/>
                <a:ext cx="919800" cy="26619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EB7366D4-B16F-4C5D-A45D-2A3AA18CBBEF}"/>
                  </a:ext>
                </a:extLst>
              </p14:cNvPr>
              <p14:cNvContentPartPr/>
              <p14:nvPr/>
            </p14:nvContentPartPr>
            <p14:xfrm>
              <a:off x="3380498" y="5171465"/>
              <a:ext cx="1005840" cy="10800"/>
            </p14:xfrm>
          </p:contentPart>
        </mc:Choice>
        <mc:Fallback xmlns="">
          <p:pic>
            <p:nvPicPr>
              <p:cNvPr id="8" name="Ink 7">
                <a:extLst>
                  <a:ext uri="{FF2B5EF4-FFF2-40B4-BE49-F238E27FC236}">
                    <a16:creationId xmlns:a16="http://schemas.microsoft.com/office/drawing/2014/main" id="{EB7366D4-B16F-4C5D-A45D-2A3AA18CBBEF}"/>
                  </a:ext>
                </a:extLst>
              </p:cNvPr>
              <p:cNvPicPr/>
              <p:nvPr/>
            </p:nvPicPr>
            <p:blipFill>
              <a:blip r:embed="rId11"/>
              <a:stretch>
                <a:fillRect/>
              </a:stretch>
            </p:blipFill>
            <p:spPr>
              <a:xfrm>
                <a:off x="3326498" y="5063465"/>
                <a:ext cx="1113480" cy="226440"/>
              </a:xfrm>
              <a:prstGeom prst="rect">
                <a:avLst/>
              </a:prstGeom>
            </p:spPr>
          </p:pic>
        </mc:Fallback>
      </mc:AlternateContent>
    </p:spTree>
    <p:extLst>
      <p:ext uri="{BB962C8B-B14F-4D97-AF65-F5344CB8AC3E}">
        <p14:creationId xmlns:p14="http://schemas.microsoft.com/office/powerpoint/2010/main" val="149980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1DA21CB-887D-49AA-9955-4B94F490D886}">
  <ds:schemaRefs>
    <ds:schemaRef ds:uri="ESRI.ArcGIS.Mapping.OfficeIntegration.PowerPointInfo"/>
  </ds:schemaRefs>
</ds:datastoreItem>
</file>

<file path=customXml/itemProps2.xml><?xml version="1.0" encoding="utf-8"?>
<ds:datastoreItem xmlns:ds="http://schemas.openxmlformats.org/officeDocument/2006/customXml" ds:itemID="{DD0C4E89-782E-4220-A380-DBFC5735D5B5}">
  <ds:schemaRefs>
    <ds:schemaRef ds:uri="ESRI.ArcGIS.Mapping.OfficeIntegration.PowerPointInfo"/>
  </ds:schemaRefs>
</ds:datastoreItem>
</file>

<file path=customXml/itemProps3.xml><?xml version="1.0" encoding="utf-8"?>
<ds:datastoreItem xmlns:ds="http://schemas.openxmlformats.org/officeDocument/2006/customXml" ds:itemID="{5A563A4D-74C4-4E56-8F7E-4756FEADF8E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Crop</Template>
  <TotalTime>6439</TotalTime>
  <Words>1227</Words>
  <Application>Microsoft Office PowerPoint</Application>
  <PresentationFormat>Widescreen</PresentationFormat>
  <Paragraphs>148</Paragraphs>
  <Slides>17</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Franklin Gothic Book</vt:lpstr>
      <vt:lpstr>Franklin Gothic Medium</vt:lpstr>
      <vt:lpstr>Times New Roman</vt:lpstr>
      <vt:lpstr>Crop</vt:lpstr>
      <vt:lpstr>Clip</vt:lpstr>
      <vt:lpstr>U.S. EPA Criminal Enforcement Update</vt:lpstr>
      <vt:lpstr>Organization of EPA Criminal Program</vt:lpstr>
      <vt:lpstr>Region 2 Current Case Docket </vt:lpstr>
      <vt:lpstr>PowerPoint Presentation</vt:lpstr>
      <vt:lpstr>Sentencing since June 2021</vt:lpstr>
      <vt:lpstr>Federal Insecticide, Fungicide &amp; Rodenticide Act (FIFRA) cases</vt:lpstr>
      <vt:lpstr>United States v. Andrecola – COVID Fraud case (DNJ) </vt:lpstr>
      <vt:lpstr>Andrecola charged on June 8, 2022</vt:lpstr>
      <vt:lpstr>PowerPoint Presentation</vt:lpstr>
      <vt:lpstr>Victims:  Direct and indirect</vt:lpstr>
      <vt:lpstr>December 2022 – Federal Sentencing</vt:lpstr>
      <vt:lpstr>Lead abatement/RRP cases under TSCA</vt:lpstr>
      <vt:lpstr>United States v. Dalfin and Heil (WDNY)</vt:lpstr>
      <vt:lpstr>United States v. Dalfin and Heil (cont’d)</vt:lpstr>
      <vt:lpstr>Paul Heil</vt:lpstr>
      <vt:lpstr>Dalfin, meanwhile, was a fugitive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EPA Criminal Enforcement Update</dc:title>
  <dc:creator>Hick, Patricia</dc:creator>
  <cp:lastModifiedBy>Hick, Patricia (she/her/hers)</cp:lastModifiedBy>
  <cp:revision>117</cp:revision>
  <cp:lastPrinted>2018-06-04T16:09:39Z</cp:lastPrinted>
  <dcterms:created xsi:type="dcterms:W3CDTF">2016-05-04T12:21:15Z</dcterms:created>
  <dcterms:modified xsi:type="dcterms:W3CDTF">2023-05-18T12:21:13Z</dcterms:modified>
</cp:coreProperties>
</file>